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6.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0.xml" ContentType="application/vnd.openxmlformats-officedocument.theme+xml"/>
  <Override PartName="/ppt/media/image41.jpg" ContentType="image/jpg"/>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2.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4.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15.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6.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4005" r:id="rId3"/>
    <p:sldMasterId id="2147484092" r:id="rId4"/>
    <p:sldMasterId id="2147484231" r:id="rId5"/>
    <p:sldMasterId id="2147484255" r:id="rId6"/>
    <p:sldMasterId id="2147484298" r:id="rId7"/>
    <p:sldMasterId id="2147484340" r:id="rId8"/>
    <p:sldMasterId id="2147484397" r:id="rId9"/>
    <p:sldMasterId id="2147484528" r:id="rId10"/>
    <p:sldMasterId id="2147484539" r:id="rId11"/>
    <p:sldMasterId id="2147484544" r:id="rId12"/>
    <p:sldMasterId id="2147484590" r:id="rId13"/>
    <p:sldMasterId id="2147484614" r:id="rId14"/>
    <p:sldMasterId id="2147484649" r:id="rId15"/>
    <p:sldMasterId id="2147484679" r:id="rId16"/>
    <p:sldMasterId id="2147484701" r:id="rId17"/>
  </p:sldMasterIdLst>
  <p:notesMasterIdLst>
    <p:notesMasterId r:id="rId43"/>
  </p:notesMasterIdLst>
  <p:handoutMasterIdLst>
    <p:handoutMasterId r:id="rId44"/>
  </p:handoutMasterIdLst>
  <p:sldIdLst>
    <p:sldId id="733" r:id="rId18"/>
    <p:sldId id="932" r:id="rId19"/>
    <p:sldId id="926" r:id="rId20"/>
    <p:sldId id="802" r:id="rId21"/>
    <p:sldId id="927" r:id="rId22"/>
    <p:sldId id="876" r:id="rId23"/>
    <p:sldId id="928" r:id="rId24"/>
    <p:sldId id="929" r:id="rId25"/>
    <p:sldId id="920" r:id="rId26"/>
    <p:sldId id="921" r:id="rId27"/>
    <p:sldId id="915" r:id="rId28"/>
    <p:sldId id="898" r:id="rId29"/>
    <p:sldId id="899" r:id="rId30"/>
    <p:sldId id="900" r:id="rId31"/>
    <p:sldId id="901" r:id="rId32"/>
    <p:sldId id="922" r:id="rId33"/>
    <p:sldId id="902" r:id="rId34"/>
    <p:sldId id="907" r:id="rId35"/>
    <p:sldId id="908" r:id="rId36"/>
    <p:sldId id="910" r:id="rId37"/>
    <p:sldId id="919" r:id="rId38"/>
    <p:sldId id="924" r:id="rId39"/>
    <p:sldId id="930" r:id="rId40"/>
    <p:sldId id="931" r:id="rId41"/>
    <p:sldId id="887"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192">
          <p15:clr>
            <a:srgbClr val="A4A3A4"/>
          </p15:clr>
        </p15:guide>
        <p15:guide id="3" orient="horz" pos="4080">
          <p15:clr>
            <a:srgbClr val="A4A3A4"/>
          </p15:clr>
        </p15:guide>
        <p15:guide id="5" orient="horz" pos="2832" userDrawn="1">
          <p15:clr>
            <a:srgbClr val="A4A3A4"/>
          </p15:clr>
        </p15:guide>
        <p15:guide id="6" orient="horz" pos="1440" userDrawn="1">
          <p15:clr>
            <a:srgbClr val="A4A3A4"/>
          </p15:clr>
        </p15:guide>
        <p15:guide id="7" pos="2880">
          <p15:clr>
            <a:srgbClr val="A4A3A4"/>
          </p15:clr>
        </p15:guide>
        <p15:guide id="8" pos="240">
          <p15:clr>
            <a:srgbClr val="A4A3A4"/>
          </p15:clr>
        </p15:guide>
        <p15:guide id="9" pos="5520">
          <p15:clr>
            <a:srgbClr val="A4A3A4"/>
          </p15:clr>
        </p15:guide>
        <p15:guide id="10" pos="3840" userDrawn="1">
          <p15:clr>
            <a:srgbClr val="A4A3A4"/>
          </p15:clr>
        </p15:guide>
        <p15:guide id="12" pos="1920" userDrawn="1">
          <p15:clr>
            <a:srgbClr val="A4A3A4"/>
          </p15:clr>
        </p15:guide>
      </p15:sldGuideLst>
    </p:ext>
    <p:ext uri="{2D200454-40CA-4A62-9FC3-DE9A4176ACB9}">
      <p15:notesGuideLst xmlns:p15="http://schemas.microsoft.com/office/powerpoint/2012/main">
        <p15:guide id="1" orient="horz" pos="2229" userDrawn="1">
          <p15:clr>
            <a:srgbClr val="A4A3A4"/>
          </p15:clr>
        </p15:guide>
        <p15:guide id="2" pos="2949" userDrawn="1">
          <p15:clr>
            <a:srgbClr val="A4A3A4"/>
          </p15:clr>
        </p15:guide>
        <p15:guide id="3" orient="horz" pos="2208">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ine Elwood" initials="N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25252"/>
    <a:srgbClr val="FFFFFF"/>
    <a:srgbClr val="E2CC66"/>
    <a:srgbClr val="D9D9E3"/>
    <a:srgbClr val="D4D0C8"/>
    <a:srgbClr val="D7B230"/>
    <a:srgbClr val="A50021"/>
    <a:srgbClr val="F7F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78" autoAdjust="0"/>
    <p:restoredTop sz="87532" autoAdjust="0"/>
  </p:normalViewPr>
  <p:slideViewPr>
    <p:cSldViewPr showGuides="1">
      <p:cViewPr>
        <p:scale>
          <a:sx n="70" d="100"/>
          <a:sy n="70" d="100"/>
        </p:scale>
        <p:origin x="-2512" y="-552"/>
      </p:cViewPr>
      <p:guideLst>
        <p:guide orient="horz" pos="2112"/>
        <p:guide orient="horz" pos="192"/>
        <p:guide orient="horz" pos="4080"/>
        <p:guide orient="horz" pos="2832"/>
        <p:guide orient="horz" pos="1440"/>
        <p:guide pos="2880"/>
        <p:guide pos="240"/>
        <p:guide pos="5520"/>
        <p:guide pos="3840"/>
        <p:guide pos="192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9192"/>
    </p:cViewPr>
  </p:sorterViewPr>
  <p:notesViewPr>
    <p:cSldViewPr>
      <p:cViewPr varScale="1">
        <p:scale>
          <a:sx n="68" d="100"/>
          <a:sy n="68" d="100"/>
        </p:scale>
        <p:origin x="-1796" y="-68"/>
      </p:cViewPr>
      <p:guideLst>
        <p:guide orient="horz" pos="2229"/>
        <p:guide pos="2949"/>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257BB-0216-440B-86AF-FFC024B43953}"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DD24F6E9-C5DD-4246-9A79-DC3754FC35C0}">
      <dgm:prSet phldrT="[Text]" custT="1"/>
      <dgm:spPr/>
      <dgm:t>
        <a:bodyPr/>
        <a:lstStyle/>
        <a:p>
          <a:r>
            <a:rPr lang="en-US" sz="2000" dirty="0"/>
            <a:t>Students</a:t>
          </a:r>
        </a:p>
      </dgm:t>
    </dgm:pt>
    <dgm:pt modelId="{FC88B85F-4B1F-49E0-83D9-A4B5BFF2E687}" type="parTrans" cxnId="{CA5DE188-4EAF-4D95-8955-218C5372642E}">
      <dgm:prSet/>
      <dgm:spPr/>
      <dgm:t>
        <a:bodyPr/>
        <a:lstStyle/>
        <a:p>
          <a:endParaRPr lang="en-US"/>
        </a:p>
      </dgm:t>
    </dgm:pt>
    <dgm:pt modelId="{6F4606C4-9E75-4A5C-A332-D0613EC89B90}" type="sibTrans" cxnId="{CA5DE188-4EAF-4D95-8955-218C5372642E}">
      <dgm:prSet/>
      <dgm:spPr/>
      <dgm:t>
        <a:bodyPr/>
        <a:lstStyle/>
        <a:p>
          <a:endParaRPr lang="en-US"/>
        </a:p>
      </dgm:t>
    </dgm:pt>
    <dgm:pt modelId="{A33CB74F-7056-47CA-8C1E-072F9C0D4639}">
      <dgm:prSet phldrT="[Text]" custT="1"/>
      <dgm:spPr/>
      <dgm:t>
        <a:bodyPr/>
        <a:lstStyle/>
        <a:p>
          <a:endParaRPr lang="en-US" sz="2000" dirty="0"/>
        </a:p>
      </dgm:t>
    </dgm:pt>
    <dgm:pt modelId="{939B0D1B-CCF2-4FA8-B0A1-330F47C32615}" type="parTrans" cxnId="{264C797B-1115-4BE2-B1CF-8EF4B6FD8BB3}">
      <dgm:prSet/>
      <dgm:spPr/>
      <dgm:t>
        <a:bodyPr/>
        <a:lstStyle/>
        <a:p>
          <a:endParaRPr lang="en-US"/>
        </a:p>
      </dgm:t>
    </dgm:pt>
    <dgm:pt modelId="{EF5EF081-E821-4069-BEA6-ADD7B3539F10}" type="sibTrans" cxnId="{264C797B-1115-4BE2-B1CF-8EF4B6FD8BB3}">
      <dgm:prSet/>
      <dgm:spPr/>
      <dgm:t>
        <a:bodyPr/>
        <a:lstStyle/>
        <a:p>
          <a:endParaRPr lang="en-US"/>
        </a:p>
      </dgm:t>
    </dgm:pt>
    <dgm:pt modelId="{F9BB62F7-9747-4918-A36F-B86FBBCD19AD}">
      <dgm:prSet phldrT="[Text]" custT="1"/>
      <dgm:spPr/>
      <dgm:t>
        <a:bodyPr/>
        <a:lstStyle/>
        <a:p>
          <a:r>
            <a:rPr lang="en-US" sz="2000" dirty="0"/>
            <a:t>Technology</a:t>
          </a:r>
        </a:p>
      </dgm:t>
    </dgm:pt>
    <dgm:pt modelId="{7D6095BA-AD69-4477-B5E7-9E17D441A83E}" type="parTrans" cxnId="{98EAA1AF-4844-4523-87A1-DFFF644772C3}">
      <dgm:prSet/>
      <dgm:spPr/>
      <dgm:t>
        <a:bodyPr/>
        <a:lstStyle/>
        <a:p>
          <a:endParaRPr lang="en-US"/>
        </a:p>
      </dgm:t>
    </dgm:pt>
    <dgm:pt modelId="{9DE5BBFD-11A9-4710-9E26-AA526862F9F3}" type="sibTrans" cxnId="{98EAA1AF-4844-4523-87A1-DFFF644772C3}">
      <dgm:prSet/>
      <dgm:spPr/>
      <dgm:t>
        <a:bodyPr/>
        <a:lstStyle/>
        <a:p>
          <a:endParaRPr lang="en-US"/>
        </a:p>
      </dgm:t>
    </dgm:pt>
    <dgm:pt modelId="{F08528D5-5692-468C-93E5-67D632B287C8}">
      <dgm:prSet phldrT="[Text]" custT="1"/>
      <dgm:spPr/>
      <dgm:t>
        <a:bodyPr/>
        <a:lstStyle/>
        <a:p>
          <a:r>
            <a:rPr lang="en-US" sz="2000" dirty="0"/>
            <a:t>Evidence</a:t>
          </a:r>
        </a:p>
      </dgm:t>
    </dgm:pt>
    <dgm:pt modelId="{1A3D4DA6-4F07-4D39-95F6-921355376FD6}" type="parTrans" cxnId="{F3EDD3A6-AB20-4905-9C4F-833EC6A5D3BC}">
      <dgm:prSet/>
      <dgm:spPr/>
      <dgm:t>
        <a:bodyPr/>
        <a:lstStyle/>
        <a:p>
          <a:endParaRPr lang="en-US"/>
        </a:p>
      </dgm:t>
    </dgm:pt>
    <dgm:pt modelId="{3C7F6388-7E3F-4E6B-8E9C-9A0D396FABAB}" type="sibTrans" cxnId="{F3EDD3A6-AB20-4905-9C4F-833EC6A5D3BC}">
      <dgm:prSet/>
      <dgm:spPr/>
      <dgm:t>
        <a:bodyPr/>
        <a:lstStyle/>
        <a:p>
          <a:endParaRPr lang="en-US"/>
        </a:p>
      </dgm:t>
    </dgm:pt>
    <dgm:pt modelId="{5CC7867E-434A-4318-8F97-34276C0C10C8}">
      <dgm:prSet phldrT="[Text]" custT="1"/>
      <dgm:spPr/>
      <dgm:t>
        <a:bodyPr/>
        <a:lstStyle/>
        <a:p>
          <a:r>
            <a:rPr lang="en-US" sz="2000" dirty="0"/>
            <a:t>Schedule</a:t>
          </a:r>
        </a:p>
      </dgm:t>
    </dgm:pt>
    <dgm:pt modelId="{FB132C89-E82C-4784-A3C0-79F7F8F0C091}" type="parTrans" cxnId="{91AFFAC5-0672-4A71-9A1B-9E1F910AA9B8}">
      <dgm:prSet/>
      <dgm:spPr/>
      <dgm:t>
        <a:bodyPr/>
        <a:lstStyle/>
        <a:p>
          <a:endParaRPr lang="en-US"/>
        </a:p>
      </dgm:t>
    </dgm:pt>
    <dgm:pt modelId="{A73A0E0F-AD65-4EC3-B525-DB2DBCC4645A}" type="sibTrans" cxnId="{91AFFAC5-0672-4A71-9A1B-9E1F910AA9B8}">
      <dgm:prSet/>
      <dgm:spPr/>
      <dgm:t>
        <a:bodyPr/>
        <a:lstStyle/>
        <a:p>
          <a:endParaRPr lang="en-US"/>
        </a:p>
      </dgm:t>
    </dgm:pt>
    <dgm:pt modelId="{44A5B6ED-E631-410E-9E02-4161EE36A2BD}">
      <dgm:prSet phldrT="[Text]" custT="1"/>
      <dgm:spPr/>
      <dgm:t>
        <a:bodyPr/>
        <a:lstStyle/>
        <a:p>
          <a:pPr algn="ctr"/>
          <a:r>
            <a:rPr lang="en-US" sz="3200" b="1" dirty="0"/>
            <a:t>Remembering</a:t>
          </a:r>
        </a:p>
        <a:p>
          <a:pPr algn="ctr"/>
          <a:r>
            <a:rPr lang="en-US" sz="3200" b="1" dirty="0"/>
            <a:t>Planning</a:t>
          </a:r>
        </a:p>
      </dgm:t>
    </dgm:pt>
    <dgm:pt modelId="{14D7E942-4038-4FF3-A2F2-D32DFE299D71}" type="sibTrans" cxnId="{9AD26E31-2B0B-4302-975E-F57947435A76}">
      <dgm:prSet/>
      <dgm:spPr/>
      <dgm:t>
        <a:bodyPr/>
        <a:lstStyle/>
        <a:p>
          <a:endParaRPr lang="en-US"/>
        </a:p>
      </dgm:t>
    </dgm:pt>
    <dgm:pt modelId="{A3BFD5B9-AF86-4EE2-9AAC-4FE4D401E4DA}" type="parTrans" cxnId="{9AD26E31-2B0B-4302-975E-F57947435A76}">
      <dgm:prSet/>
      <dgm:spPr/>
      <dgm:t>
        <a:bodyPr/>
        <a:lstStyle/>
        <a:p>
          <a:endParaRPr lang="en-US"/>
        </a:p>
      </dgm:t>
    </dgm:pt>
    <dgm:pt modelId="{8B611550-81C2-486E-AAB2-DB440C64EBA6}" type="pres">
      <dgm:prSet presAssocID="{F46257BB-0216-440B-86AF-FFC024B43953}" presName="Name0" presStyleCnt="0">
        <dgm:presLayoutVars>
          <dgm:chMax val="6"/>
          <dgm:chPref val="6"/>
          <dgm:dir/>
        </dgm:presLayoutVars>
      </dgm:prSet>
      <dgm:spPr/>
    </dgm:pt>
    <dgm:pt modelId="{FE9BD6B1-8BBF-4082-AB7A-ACC875643176}" type="pres">
      <dgm:prSet presAssocID="{44A5B6ED-E631-410E-9E02-4161EE36A2BD}" presName="Image1" presStyleCnt="0"/>
      <dgm:spPr/>
    </dgm:pt>
    <dgm:pt modelId="{05D1BD6D-F5EA-4AE9-9109-5C596F619B41}" type="pres">
      <dgm:prSet presAssocID="{44A5B6ED-E631-410E-9E02-4161EE36A2BD}" presName="Image" presStyleLbl="alignImgPlace1" presStyleIdx="0" presStyleCnt="6" custScaleX="116229" custScaleY="125490" custLinFactNeighborX="-45158" custLinFactNeighborY="-46899"/>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154F7794-DA99-42A1-870C-197161954ED9}" type="pres">
      <dgm:prSet presAssocID="{44A5B6ED-E631-410E-9E02-4161EE36A2BD}" presName="Accent1" presStyleCnt="0"/>
      <dgm:spPr/>
    </dgm:pt>
    <dgm:pt modelId="{92B2A20B-3B95-4F4C-B863-FCCBC2ED072C}" type="pres">
      <dgm:prSet presAssocID="{44A5B6ED-E631-410E-9E02-4161EE36A2BD}" presName="Accent" presStyleLbl="parChTrans1D1" presStyleIdx="0" presStyleCnt="6" custAng="21047906" custScaleX="120629" custScaleY="149743" custLinFactNeighborX="-46070" custLinFactNeighborY="-54502"/>
      <dgm:spPr/>
    </dgm:pt>
    <dgm:pt modelId="{14849F06-1908-4637-B83A-A5848BD6DA37}" type="pres">
      <dgm:prSet presAssocID="{44A5B6ED-E631-410E-9E02-4161EE36A2BD}" presName="Text1" presStyleLbl="alignImgPlace1" presStyleIdx="0" presStyleCnt="6" custScaleX="106329" custLinFactY="-26470" custLinFactNeighborX="-25380" custLinFactNeighborY="-100000">
        <dgm:presLayoutVars>
          <dgm:chMax val="0"/>
          <dgm:chPref val="0"/>
          <dgm:bulletEnabled val="1"/>
        </dgm:presLayoutVars>
      </dgm:prSet>
      <dgm:spPr/>
    </dgm:pt>
    <dgm:pt modelId="{CAB44D57-9A8C-4590-A40A-268B3117C220}" type="pres">
      <dgm:prSet presAssocID="{DD24F6E9-C5DD-4246-9A79-DC3754FC35C0}" presName="Image2" presStyleCnt="0"/>
      <dgm:spPr/>
    </dgm:pt>
    <dgm:pt modelId="{48A6057E-7CA8-47D2-99C7-713AFDC58DC9}" type="pres">
      <dgm:prSet presAssocID="{DD24F6E9-C5DD-4246-9A79-DC3754FC35C0}" presName="Image" presStyleLbl="alignImgPlace1" presStyleIdx="1" presStyleCnt="6" custScaleX="132626" custScaleY="125879" custLinFactNeighborX="66533" custLinFactNeighborY="3469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4CB85AEE-F6F0-4BE6-A899-2341FFE3D2E6}" type="pres">
      <dgm:prSet presAssocID="{DD24F6E9-C5DD-4246-9A79-DC3754FC35C0}" presName="Accent2" presStyleCnt="0"/>
      <dgm:spPr/>
    </dgm:pt>
    <dgm:pt modelId="{D3A26452-1261-45CA-9060-9224E8A398A5}" type="pres">
      <dgm:prSet presAssocID="{DD24F6E9-C5DD-4246-9A79-DC3754FC35C0}" presName="Accent" presStyleLbl="parChTrans1D1" presStyleIdx="1" presStyleCnt="6" custAng="21073979" custScaleX="163069" custScaleY="107264" custLinFactNeighborX="75504" custLinFactNeighborY="31641"/>
      <dgm:spPr/>
    </dgm:pt>
    <dgm:pt modelId="{C649FB3C-6C6E-425D-A283-CA6187895472}" type="pres">
      <dgm:prSet presAssocID="{DD24F6E9-C5DD-4246-9A79-DC3754FC35C0}" presName="Text2" presStyleLbl="alignImgPlace1" presStyleIdx="1" presStyleCnt="6" custScaleX="108759" custLinFactNeighborX="54759" custLinFactNeighborY="94228">
        <dgm:presLayoutVars>
          <dgm:chMax val="0"/>
          <dgm:chPref val="0"/>
          <dgm:bulletEnabled val="1"/>
        </dgm:presLayoutVars>
      </dgm:prSet>
      <dgm:spPr/>
    </dgm:pt>
    <dgm:pt modelId="{4C1745AF-54E7-4B0A-A0D2-5888F8CC4B08}" type="pres">
      <dgm:prSet presAssocID="{A33CB74F-7056-47CA-8C1E-072F9C0D4639}" presName="Image3" presStyleCnt="0"/>
      <dgm:spPr/>
    </dgm:pt>
    <dgm:pt modelId="{1FC0AEC4-8593-41AE-BA96-BDC95BD650C2}" type="pres">
      <dgm:prSet presAssocID="{A33CB74F-7056-47CA-8C1E-072F9C0D4639}" presName="Image" presStyleLbl="alignImgPlace1" presStyleIdx="2" presStyleCnt="6" custScaleX="129070" custScaleY="153345" custLinFactNeighborX="7267" custLinFactNeighborY="-105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7BB4DBCB-45FC-4964-8004-620331AF0544}" type="pres">
      <dgm:prSet presAssocID="{A33CB74F-7056-47CA-8C1E-072F9C0D4639}" presName="Accent3" presStyleCnt="0"/>
      <dgm:spPr/>
    </dgm:pt>
    <dgm:pt modelId="{B41BF617-60BD-434F-AE04-B883FC08282A}" type="pres">
      <dgm:prSet presAssocID="{A33CB74F-7056-47CA-8C1E-072F9C0D4639}" presName="Accent" presStyleLbl="parChTrans1D1" presStyleIdx="2" presStyleCnt="6" custAng="21076152" custScaleX="129070" custScaleY="184462" custLinFactNeighborX="25290"/>
      <dgm:spPr/>
    </dgm:pt>
    <dgm:pt modelId="{487EC9AB-12E4-443A-B2ED-7603FD5EDD42}" type="pres">
      <dgm:prSet presAssocID="{A33CB74F-7056-47CA-8C1E-072F9C0D4639}" presName="Text3" presStyleLbl="alignImgPlace1" presStyleIdx="2" presStyleCnt="6" custFlipHor="1" custScaleX="25960" custLinFactNeighborX="-57489">
        <dgm:presLayoutVars>
          <dgm:chMax val="0"/>
          <dgm:chPref val="0"/>
          <dgm:bulletEnabled val="1"/>
        </dgm:presLayoutVars>
      </dgm:prSet>
      <dgm:spPr/>
    </dgm:pt>
    <dgm:pt modelId="{CC61F39B-140A-41C6-8878-ACE81A4B540D}" type="pres">
      <dgm:prSet presAssocID="{F9BB62F7-9747-4918-A36F-B86FBBCD19AD}" presName="Image4" presStyleCnt="0"/>
      <dgm:spPr/>
    </dgm:pt>
    <dgm:pt modelId="{387B7BBE-0812-41CD-8F29-564439A35D46}" type="pres">
      <dgm:prSet presAssocID="{F9BB62F7-9747-4918-A36F-B86FBBCD19AD}" presName="Image" presStyleLbl="alignImgPlace1" presStyleIdx="3" presStyleCnt="6" custAng="574408" custScaleX="165547" custScaleY="174297" custLinFactY="30379" custLinFactNeighborX="-64577" custLinFactNeighborY="1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pt>
    <dgm:pt modelId="{E078734A-D8AE-4A0E-B77B-30F3C65EDCD3}" type="pres">
      <dgm:prSet presAssocID="{F9BB62F7-9747-4918-A36F-B86FBBCD19AD}" presName="Accent4" presStyleCnt="0"/>
      <dgm:spPr/>
    </dgm:pt>
    <dgm:pt modelId="{230E9693-6F2E-49A0-A5F8-9AC6CDB69B1A}" type="pres">
      <dgm:prSet presAssocID="{F9BB62F7-9747-4918-A36F-B86FBBCD19AD}" presName="Accent" presStyleLbl="parChTrans1D1" presStyleIdx="3" presStyleCnt="6" custScaleX="217980" custScaleY="227247" custLinFactY="48376" custLinFactNeighborX="-97886" custLinFactNeighborY="100000"/>
      <dgm:spPr/>
    </dgm:pt>
    <dgm:pt modelId="{87426796-B5A5-4FE4-AF85-BAADFA1BB783}" type="pres">
      <dgm:prSet presAssocID="{F9BB62F7-9747-4918-A36F-B86FBBCD19AD}" presName="Text4" presStyleLbl="alignImgPlace1" presStyleIdx="3" presStyleCnt="6" custScaleX="194600" custScaleY="122456" custLinFactY="173689" custLinFactNeighborX="-81721" custLinFactNeighborY="200000">
        <dgm:presLayoutVars>
          <dgm:chMax val="0"/>
          <dgm:chPref val="0"/>
          <dgm:bulletEnabled val="1"/>
        </dgm:presLayoutVars>
      </dgm:prSet>
      <dgm:spPr/>
    </dgm:pt>
    <dgm:pt modelId="{8FC8D9A5-6FCA-4A11-97B2-8220CEB54DC9}" type="pres">
      <dgm:prSet presAssocID="{F08528D5-5692-468C-93E5-67D632B287C8}" presName="Image5" presStyleCnt="0"/>
      <dgm:spPr/>
    </dgm:pt>
    <dgm:pt modelId="{FFF6E39C-DCCC-4BB1-A3FA-12CEFE3DDF58}" type="pres">
      <dgm:prSet presAssocID="{F08528D5-5692-468C-93E5-67D632B287C8}" presName="Image" presStyleLbl="align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52000" r="-52000"/>
          </a:stretch>
        </a:blipFill>
      </dgm:spPr>
    </dgm:pt>
    <dgm:pt modelId="{08DC4DB7-D379-4E4A-854F-FD952487323D}" type="pres">
      <dgm:prSet presAssocID="{F08528D5-5692-468C-93E5-67D632B287C8}" presName="Accent5" presStyleCnt="0"/>
      <dgm:spPr/>
    </dgm:pt>
    <dgm:pt modelId="{D09C9B62-5AEC-46B9-A43C-9A589E2A8D08}" type="pres">
      <dgm:prSet presAssocID="{F08528D5-5692-468C-93E5-67D632B287C8}" presName="Accent" presStyleLbl="parChTrans1D1" presStyleIdx="4" presStyleCnt="6" custAng="21060281" custScaleX="108243" custScaleY="114924"/>
      <dgm:spPr/>
    </dgm:pt>
    <dgm:pt modelId="{967E5234-53DB-49C6-B5F7-CF0D20275F88}" type="pres">
      <dgm:prSet presAssocID="{F08528D5-5692-468C-93E5-67D632B287C8}" presName="Text5" presStyleLbl="alignImgPlace1" presStyleIdx="4" presStyleCnt="6" custScaleX="105009">
        <dgm:presLayoutVars>
          <dgm:chMax val="0"/>
          <dgm:chPref val="0"/>
          <dgm:bulletEnabled val="1"/>
        </dgm:presLayoutVars>
      </dgm:prSet>
      <dgm:spPr/>
    </dgm:pt>
    <dgm:pt modelId="{6D8083A8-764A-46A4-AAEA-0244023828C2}" type="pres">
      <dgm:prSet presAssocID="{5CC7867E-434A-4318-8F97-34276C0C10C8}" presName="Image6" presStyleCnt="0"/>
      <dgm:spPr/>
    </dgm:pt>
    <dgm:pt modelId="{4535D523-388C-4B48-8E06-2AA7131C686F}" type="pres">
      <dgm:prSet presAssocID="{5CC7867E-434A-4318-8F97-34276C0C10C8}" presName="Image" presStyleLbl="alignImgPlace1" presStyleIdx="5" presStyleCnt="6" custAng="323559" custScaleX="112654" custScaleY="134513" custLinFactNeighborX="31694" custLinFactNeighborY="30967"/>
      <dgm:spPr>
        <a:blipFill>
          <a:blip xmlns:r="http://schemas.openxmlformats.org/officeDocument/2006/relationships" r:embed="rId6">
            <a:extLst>
              <a:ext uri="{28A0092B-C50C-407E-A947-70E740481C1C}">
                <a14:useLocalDpi xmlns:a14="http://schemas.microsoft.com/office/drawing/2010/main" val="0"/>
              </a:ext>
            </a:extLst>
          </a:blip>
          <a:srcRect/>
          <a:stretch>
            <a:fillRect t="-32000" b="-32000"/>
          </a:stretch>
        </a:blipFill>
      </dgm:spPr>
    </dgm:pt>
    <dgm:pt modelId="{39998C0E-49B0-4724-BE6A-FCD83E0436FD}" type="pres">
      <dgm:prSet presAssocID="{5CC7867E-434A-4318-8F97-34276C0C10C8}" presName="Accent6" presStyleCnt="0"/>
      <dgm:spPr/>
    </dgm:pt>
    <dgm:pt modelId="{0F70242D-4291-462C-9B30-79D83359ED62}" type="pres">
      <dgm:prSet presAssocID="{5CC7867E-434A-4318-8F97-34276C0C10C8}" presName="Accent" presStyleLbl="parChTrans1D1" presStyleIdx="5" presStyleCnt="6" custScaleX="112654" custScaleY="134513" custLinFactNeighborX="35787" custLinFactNeighborY="38774"/>
      <dgm:spPr/>
    </dgm:pt>
    <dgm:pt modelId="{CED99ED1-DBC3-4287-8A95-D6C642062508}" type="pres">
      <dgm:prSet presAssocID="{5CC7867E-434A-4318-8F97-34276C0C10C8}" presName="Text6" presStyleLbl="alignImgPlace1" presStyleIdx="5" presStyleCnt="6" custScaleX="91345" custLinFactNeighborX="19869" custLinFactNeighborY="34111">
        <dgm:presLayoutVars>
          <dgm:chMax val="0"/>
          <dgm:chPref val="0"/>
          <dgm:bulletEnabled val="1"/>
        </dgm:presLayoutVars>
      </dgm:prSet>
      <dgm:spPr/>
    </dgm:pt>
  </dgm:ptLst>
  <dgm:cxnLst>
    <dgm:cxn modelId="{FC701229-6F11-4C18-BDBF-6B3D342819CF}" type="presOf" srcId="{44A5B6ED-E631-410E-9E02-4161EE36A2BD}" destId="{14849F06-1908-4637-B83A-A5848BD6DA37}" srcOrd="0" destOrd="0" presId="urn:microsoft.com/office/officeart/2011/layout/ThemePictureAccent"/>
    <dgm:cxn modelId="{9AD26E31-2B0B-4302-975E-F57947435A76}" srcId="{F46257BB-0216-440B-86AF-FFC024B43953}" destId="{44A5B6ED-E631-410E-9E02-4161EE36A2BD}" srcOrd="0" destOrd="0" parTransId="{A3BFD5B9-AF86-4EE2-9AAC-4FE4D401E4DA}" sibTransId="{14D7E942-4038-4FF3-A2F2-D32DFE299D71}"/>
    <dgm:cxn modelId="{264C797B-1115-4BE2-B1CF-8EF4B6FD8BB3}" srcId="{F46257BB-0216-440B-86AF-FFC024B43953}" destId="{A33CB74F-7056-47CA-8C1E-072F9C0D4639}" srcOrd="2" destOrd="0" parTransId="{939B0D1B-CCF2-4FA8-B0A1-330F47C32615}" sibTransId="{EF5EF081-E821-4069-BEA6-ADD7B3539F10}"/>
    <dgm:cxn modelId="{CA5DE188-4EAF-4D95-8955-218C5372642E}" srcId="{F46257BB-0216-440B-86AF-FFC024B43953}" destId="{DD24F6E9-C5DD-4246-9A79-DC3754FC35C0}" srcOrd="1" destOrd="0" parTransId="{FC88B85F-4B1F-49E0-83D9-A4B5BFF2E687}" sibTransId="{6F4606C4-9E75-4A5C-A332-D0613EC89B90}"/>
    <dgm:cxn modelId="{C3B87889-EBF7-4DE8-A8E6-2C0F848B725B}" type="presOf" srcId="{A33CB74F-7056-47CA-8C1E-072F9C0D4639}" destId="{487EC9AB-12E4-443A-B2ED-7603FD5EDD42}" srcOrd="0" destOrd="0" presId="urn:microsoft.com/office/officeart/2011/layout/ThemePictureAccent"/>
    <dgm:cxn modelId="{48B1FC8F-0EF8-4D4A-A0BA-B1A0FD44D4E3}" type="presOf" srcId="{F08528D5-5692-468C-93E5-67D632B287C8}" destId="{967E5234-53DB-49C6-B5F7-CF0D20275F88}" srcOrd="0" destOrd="0" presId="urn:microsoft.com/office/officeart/2011/layout/ThemePictureAccent"/>
    <dgm:cxn modelId="{F3EDD3A6-AB20-4905-9C4F-833EC6A5D3BC}" srcId="{F46257BB-0216-440B-86AF-FFC024B43953}" destId="{F08528D5-5692-468C-93E5-67D632B287C8}" srcOrd="4" destOrd="0" parTransId="{1A3D4DA6-4F07-4D39-95F6-921355376FD6}" sibTransId="{3C7F6388-7E3F-4E6B-8E9C-9A0D396FABAB}"/>
    <dgm:cxn modelId="{98EAA1AF-4844-4523-87A1-DFFF644772C3}" srcId="{F46257BB-0216-440B-86AF-FFC024B43953}" destId="{F9BB62F7-9747-4918-A36F-B86FBBCD19AD}" srcOrd="3" destOrd="0" parTransId="{7D6095BA-AD69-4477-B5E7-9E17D441A83E}" sibTransId="{9DE5BBFD-11A9-4710-9E26-AA526862F9F3}"/>
    <dgm:cxn modelId="{B8D686B7-E631-40B3-8F35-2DDD4757B83D}" type="presOf" srcId="{5CC7867E-434A-4318-8F97-34276C0C10C8}" destId="{CED99ED1-DBC3-4287-8A95-D6C642062508}" srcOrd="0" destOrd="0" presId="urn:microsoft.com/office/officeart/2011/layout/ThemePictureAccent"/>
    <dgm:cxn modelId="{91AFFAC5-0672-4A71-9A1B-9E1F910AA9B8}" srcId="{F46257BB-0216-440B-86AF-FFC024B43953}" destId="{5CC7867E-434A-4318-8F97-34276C0C10C8}" srcOrd="5" destOrd="0" parTransId="{FB132C89-E82C-4784-A3C0-79F7F8F0C091}" sibTransId="{A73A0E0F-AD65-4EC3-B525-DB2DBCC4645A}"/>
    <dgm:cxn modelId="{E8724FE4-462D-4D1F-A8D9-4B512023D58F}" type="presOf" srcId="{DD24F6E9-C5DD-4246-9A79-DC3754FC35C0}" destId="{C649FB3C-6C6E-425D-A283-CA6187895472}" srcOrd="0" destOrd="0" presId="urn:microsoft.com/office/officeart/2011/layout/ThemePictureAccent"/>
    <dgm:cxn modelId="{D90B58EB-C302-42BB-9CF9-6482BA808931}" type="presOf" srcId="{F9BB62F7-9747-4918-A36F-B86FBBCD19AD}" destId="{87426796-B5A5-4FE4-AF85-BAADFA1BB783}" srcOrd="0" destOrd="0" presId="urn:microsoft.com/office/officeart/2011/layout/ThemePictureAccent"/>
    <dgm:cxn modelId="{BDED55F7-4CA6-4621-A216-33F84844A453}" type="presOf" srcId="{F46257BB-0216-440B-86AF-FFC024B43953}" destId="{8B611550-81C2-486E-AAB2-DB440C64EBA6}" srcOrd="0" destOrd="0" presId="urn:microsoft.com/office/officeart/2011/layout/ThemePictureAccent"/>
    <dgm:cxn modelId="{EC470386-C9F4-4574-BB4D-7E9F209E2420}" type="presParOf" srcId="{8B611550-81C2-486E-AAB2-DB440C64EBA6}" destId="{FE9BD6B1-8BBF-4082-AB7A-ACC875643176}" srcOrd="0" destOrd="0" presId="urn:microsoft.com/office/officeart/2011/layout/ThemePictureAccent"/>
    <dgm:cxn modelId="{101AF2EB-5FC1-4A96-8FEF-DE9DB77B1933}" type="presParOf" srcId="{FE9BD6B1-8BBF-4082-AB7A-ACC875643176}" destId="{05D1BD6D-F5EA-4AE9-9109-5C596F619B41}" srcOrd="0" destOrd="0" presId="urn:microsoft.com/office/officeart/2011/layout/ThemePictureAccent"/>
    <dgm:cxn modelId="{CA5A271A-670F-436D-B9A5-4D323F998204}" type="presParOf" srcId="{8B611550-81C2-486E-AAB2-DB440C64EBA6}" destId="{154F7794-DA99-42A1-870C-197161954ED9}" srcOrd="1" destOrd="0" presId="urn:microsoft.com/office/officeart/2011/layout/ThemePictureAccent"/>
    <dgm:cxn modelId="{39D000D2-043E-487D-A025-FE0C6D5AB648}" type="presParOf" srcId="{154F7794-DA99-42A1-870C-197161954ED9}" destId="{92B2A20B-3B95-4F4C-B863-FCCBC2ED072C}" srcOrd="0" destOrd="0" presId="urn:microsoft.com/office/officeart/2011/layout/ThemePictureAccent"/>
    <dgm:cxn modelId="{9F558E0B-2BAE-419F-95A1-74E14E87FDEC}" type="presParOf" srcId="{8B611550-81C2-486E-AAB2-DB440C64EBA6}" destId="{14849F06-1908-4637-B83A-A5848BD6DA37}" srcOrd="2" destOrd="0" presId="urn:microsoft.com/office/officeart/2011/layout/ThemePictureAccent"/>
    <dgm:cxn modelId="{691EC556-AF86-4506-932D-4C97155F2A10}" type="presParOf" srcId="{8B611550-81C2-486E-AAB2-DB440C64EBA6}" destId="{CAB44D57-9A8C-4590-A40A-268B3117C220}" srcOrd="3" destOrd="0" presId="urn:microsoft.com/office/officeart/2011/layout/ThemePictureAccent"/>
    <dgm:cxn modelId="{A96EC360-74FE-4A27-AD5E-F3192264EC13}" type="presParOf" srcId="{CAB44D57-9A8C-4590-A40A-268B3117C220}" destId="{48A6057E-7CA8-47D2-99C7-713AFDC58DC9}" srcOrd="0" destOrd="0" presId="urn:microsoft.com/office/officeart/2011/layout/ThemePictureAccent"/>
    <dgm:cxn modelId="{139C4DB6-0AD9-46C6-947B-010176C36188}" type="presParOf" srcId="{8B611550-81C2-486E-AAB2-DB440C64EBA6}" destId="{4CB85AEE-F6F0-4BE6-A899-2341FFE3D2E6}" srcOrd="4" destOrd="0" presId="urn:microsoft.com/office/officeart/2011/layout/ThemePictureAccent"/>
    <dgm:cxn modelId="{5F01FDB7-75A5-4D14-B898-5EB74038D8E3}" type="presParOf" srcId="{4CB85AEE-F6F0-4BE6-A899-2341FFE3D2E6}" destId="{D3A26452-1261-45CA-9060-9224E8A398A5}" srcOrd="0" destOrd="0" presId="urn:microsoft.com/office/officeart/2011/layout/ThemePictureAccent"/>
    <dgm:cxn modelId="{DCE87FE8-B226-458A-8DF5-D56878FF9CD4}" type="presParOf" srcId="{8B611550-81C2-486E-AAB2-DB440C64EBA6}" destId="{C649FB3C-6C6E-425D-A283-CA6187895472}" srcOrd="5" destOrd="0" presId="urn:microsoft.com/office/officeart/2011/layout/ThemePictureAccent"/>
    <dgm:cxn modelId="{91D256B2-F620-4423-9BF9-B12C84EA3BEB}" type="presParOf" srcId="{8B611550-81C2-486E-AAB2-DB440C64EBA6}" destId="{4C1745AF-54E7-4B0A-A0D2-5888F8CC4B08}" srcOrd="6" destOrd="0" presId="urn:microsoft.com/office/officeart/2011/layout/ThemePictureAccent"/>
    <dgm:cxn modelId="{69352901-141D-4165-94F6-36AF9B8A20E8}" type="presParOf" srcId="{4C1745AF-54E7-4B0A-A0D2-5888F8CC4B08}" destId="{1FC0AEC4-8593-41AE-BA96-BDC95BD650C2}" srcOrd="0" destOrd="0" presId="urn:microsoft.com/office/officeart/2011/layout/ThemePictureAccent"/>
    <dgm:cxn modelId="{B94F7C57-9D96-47B6-89E3-6B69B9169E24}" type="presParOf" srcId="{8B611550-81C2-486E-AAB2-DB440C64EBA6}" destId="{7BB4DBCB-45FC-4964-8004-620331AF0544}" srcOrd="7" destOrd="0" presId="urn:microsoft.com/office/officeart/2011/layout/ThemePictureAccent"/>
    <dgm:cxn modelId="{0EAD03E6-90E1-43B1-9FC7-242E8EDB1F9E}" type="presParOf" srcId="{7BB4DBCB-45FC-4964-8004-620331AF0544}" destId="{B41BF617-60BD-434F-AE04-B883FC08282A}" srcOrd="0" destOrd="0" presId="urn:microsoft.com/office/officeart/2011/layout/ThemePictureAccent"/>
    <dgm:cxn modelId="{6F38F687-7D12-4064-844C-3340561D42B5}" type="presParOf" srcId="{8B611550-81C2-486E-AAB2-DB440C64EBA6}" destId="{487EC9AB-12E4-443A-B2ED-7603FD5EDD42}" srcOrd="8" destOrd="0" presId="urn:microsoft.com/office/officeart/2011/layout/ThemePictureAccent"/>
    <dgm:cxn modelId="{7836B226-D3E7-4306-858B-66D673DCAE8E}" type="presParOf" srcId="{8B611550-81C2-486E-AAB2-DB440C64EBA6}" destId="{CC61F39B-140A-41C6-8878-ACE81A4B540D}" srcOrd="9" destOrd="0" presId="urn:microsoft.com/office/officeart/2011/layout/ThemePictureAccent"/>
    <dgm:cxn modelId="{E03CB2AD-E773-469D-BE14-942E39368393}" type="presParOf" srcId="{CC61F39B-140A-41C6-8878-ACE81A4B540D}" destId="{387B7BBE-0812-41CD-8F29-564439A35D46}" srcOrd="0" destOrd="0" presId="urn:microsoft.com/office/officeart/2011/layout/ThemePictureAccent"/>
    <dgm:cxn modelId="{360A0B4A-DB84-45B8-A293-E0044707D716}" type="presParOf" srcId="{8B611550-81C2-486E-AAB2-DB440C64EBA6}" destId="{E078734A-D8AE-4A0E-B77B-30F3C65EDCD3}" srcOrd="10" destOrd="0" presId="urn:microsoft.com/office/officeart/2011/layout/ThemePictureAccent"/>
    <dgm:cxn modelId="{17E7C6CD-E9DB-4AEE-8B37-F4AE6662A58E}" type="presParOf" srcId="{E078734A-D8AE-4A0E-B77B-30F3C65EDCD3}" destId="{230E9693-6F2E-49A0-A5F8-9AC6CDB69B1A}" srcOrd="0" destOrd="0" presId="urn:microsoft.com/office/officeart/2011/layout/ThemePictureAccent"/>
    <dgm:cxn modelId="{3F006732-BA72-4C1D-8C1A-AFD2CE389517}" type="presParOf" srcId="{8B611550-81C2-486E-AAB2-DB440C64EBA6}" destId="{87426796-B5A5-4FE4-AF85-BAADFA1BB783}" srcOrd="11" destOrd="0" presId="urn:microsoft.com/office/officeart/2011/layout/ThemePictureAccent"/>
    <dgm:cxn modelId="{65B81757-E6BD-4620-B9E2-066E9F475F0E}" type="presParOf" srcId="{8B611550-81C2-486E-AAB2-DB440C64EBA6}" destId="{8FC8D9A5-6FCA-4A11-97B2-8220CEB54DC9}" srcOrd="12" destOrd="0" presId="urn:microsoft.com/office/officeart/2011/layout/ThemePictureAccent"/>
    <dgm:cxn modelId="{054AF14B-1703-43BC-9D1E-906C4C5F50D0}" type="presParOf" srcId="{8FC8D9A5-6FCA-4A11-97B2-8220CEB54DC9}" destId="{FFF6E39C-DCCC-4BB1-A3FA-12CEFE3DDF58}" srcOrd="0" destOrd="0" presId="urn:microsoft.com/office/officeart/2011/layout/ThemePictureAccent"/>
    <dgm:cxn modelId="{2723A43B-24A2-4D25-BDC9-0F2CAF56AC35}" type="presParOf" srcId="{8B611550-81C2-486E-AAB2-DB440C64EBA6}" destId="{08DC4DB7-D379-4E4A-854F-FD952487323D}" srcOrd="13" destOrd="0" presId="urn:microsoft.com/office/officeart/2011/layout/ThemePictureAccent"/>
    <dgm:cxn modelId="{0116D65D-01A9-4FF9-A24C-E9B0B96C0785}" type="presParOf" srcId="{08DC4DB7-D379-4E4A-854F-FD952487323D}" destId="{D09C9B62-5AEC-46B9-A43C-9A589E2A8D08}" srcOrd="0" destOrd="0" presId="urn:microsoft.com/office/officeart/2011/layout/ThemePictureAccent"/>
    <dgm:cxn modelId="{4C615737-423C-4626-91DB-8BD63E9D0469}" type="presParOf" srcId="{8B611550-81C2-486E-AAB2-DB440C64EBA6}" destId="{967E5234-53DB-49C6-B5F7-CF0D20275F88}" srcOrd="14" destOrd="0" presId="urn:microsoft.com/office/officeart/2011/layout/ThemePictureAccent"/>
    <dgm:cxn modelId="{753F6F91-B63B-4E73-AF13-DC0A88E15AC6}" type="presParOf" srcId="{8B611550-81C2-486E-AAB2-DB440C64EBA6}" destId="{6D8083A8-764A-46A4-AAEA-0244023828C2}" srcOrd="15" destOrd="0" presId="urn:microsoft.com/office/officeart/2011/layout/ThemePictureAccent"/>
    <dgm:cxn modelId="{CC00BEC8-D96F-47A5-8BBB-2357588AAD8E}" type="presParOf" srcId="{6D8083A8-764A-46A4-AAEA-0244023828C2}" destId="{4535D523-388C-4B48-8E06-2AA7131C686F}" srcOrd="0" destOrd="0" presId="urn:microsoft.com/office/officeart/2011/layout/ThemePictureAccent"/>
    <dgm:cxn modelId="{F905B85B-16F3-42E3-A56B-A2BEBF968DAD}" type="presParOf" srcId="{8B611550-81C2-486E-AAB2-DB440C64EBA6}" destId="{39998C0E-49B0-4724-BE6A-FCD83E0436FD}" srcOrd="16" destOrd="0" presId="urn:microsoft.com/office/officeart/2011/layout/ThemePictureAccent"/>
    <dgm:cxn modelId="{47F42FE6-174E-4960-A21E-6EFF2CF1FF18}" type="presParOf" srcId="{39998C0E-49B0-4724-BE6A-FCD83E0436FD}" destId="{0F70242D-4291-462C-9B30-79D83359ED62}" srcOrd="0" destOrd="0" presId="urn:microsoft.com/office/officeart/2011/layout/ThemePictureAccent"/>
    <dgm:cxn modelId="{3BBF1913-415E-4746-9A3C-EC746ACD4F94}" type="presParOf" srcId="{8B611550-81C2-486E-AAB2-DB440C64EBA6}" destId="{CED99ED1-DBC3-4287-8A95-D6C642062508}" srcOrd="17" destOrd="0" presId="urn:microsoft.com/office/officeart/2011/layout/ThemePictureAccent"/>
  </dgm:cxnLst>
  <dgm:bg>
    <a:gradFill>
      <a:gsLst>
        <a:gs pos="0">
          <a:schemeClr val="accent3">
            <a:lumMod val="25000"/>
            <a:lumOff val="75000"/>
          </a:schemeClr>
        </a:gs>
        <a:gs pos="100000">
          <a:schemeClr val="bg1">
            <a:shade val="30000"/>
            <a:satMod val="200000"/>
          </a:schemeClr>
        </a:gs>
      </a:gsLst>
      <a:path path="circle">
        <a:fillToRect l="50000" t="50000" r="50000" b="5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BD6D-F5EA-4AE9-9109-5C596F619B41}">
      <dsp:nvSpPr>
        <dsp:cNvPr id="0" name=""/>
        <dsp:cNvSpPr/>
      </dsp:nvSpPr>
      <dsp:spPr>
        <a:xfrm>
          <a:off x="304789" y="313227"/>
          <a:ext cx="4095066" cy="27272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2A20B-3B95-4F4C-B863-FCCBC2ED072C}">
      <dsp:nvSpPr>
        <dsp:cNvPr id="0" name=""/>
        <dsp:cNvSpPr/>
      </dsp:nvSpPr>
      <dsp:spPr>
        <a:xfrm rot="21047906">
          <a:off x="559209" y="319573"/>
          <a:ext cx="3840470" cy="2743193"/>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49F06-1908-4637-B83A-A5848BD6DA37}">
      <dsp:nvSpPr>
        <dsp:cNvPr id="0" name=""/>
        <dsp:cNvSpPr/>
      </dsp:nvSpPr>
      <dsp:spPr>
        <a:xfrm>
          <a:off x="1445552" y="2354559"/>
          <a:ext cx="3385200" cy="55401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20320" rIns="60960" bIns="0" numCol="1" spcCol="1270" anchor="b" anchorCtr="0">
          <a:noAutofit/>
        </a:bodyPr>
        <a:lstStyle/>
        <a:p>
          <a:pPr marL="0" lvl="0" indent="0" algn="ctr" defTabSz="1422400">
            <a:lnSpc>
              <a:spcPct val="100000"/>
            </a:lnSpc>
            <a:spcBef>
              <a:spcPct val="0"/>
            </a:spcBef>
            <a:spcAft>
              <a:spcPct val="35000"/>
            </a:spcAft>
            <a:buNone/>
          </a:pPr>
          <a:r>
            <a:rPr lang="en-US" sz="3200" b="1" kern="1200" dirty="0"/>
            <a:t>Remembering</a:t>
          </a:r>
        </a:p>
        <a:p>
          <a:pPr marL="0" lvl="0" indent="0" algn="ctr" defTabSz="1422400">
            <a:lnSpc>
              <a:spcPct val="100000"/>
            </a:lnSpc>
            <a:spcBef>
              <a:spcPct val="0"/>
            </a:spcBef>
            <a:spcAft>
              <a:spcPct val="35000"/>
            </a:spcAft>
            <a:buNone/>
          </a:pPr>
          <a:r>
            <a:rPr lang="en-US" sz="3200" b="1" kern="1200" dirty="0"/>
            <a:t>Planning</a:t>
          </a:r>
        </a:p>
      </dsp:txBody>
      <dsp:txXfrm>
        <a:off x="1445552" y="2354559"/>
        <a:ext cx="3385200" cy="554010"/>
      </dsp:txXfrm>
    </dsp:sp>
    <dsp:sp modelId="{48A6057E-7CA8-47D2-99C7-713AFDC58DC9}">
      <dsp:nvSpPr>
        <dsp:cNvPr id="0" name=""/>
        <dsp:cNvSpPr/>
      </dsp:nvSpPr>
      <dsp:spPr>
        <a:xfrm>
          <a:off x="5029206" y="393086"/>
          <a:ext cx="1828802" cy="177068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A26452-1261-45CA-9060-9224E8A398A5}">
      <dsp:nvSpPr>
        <dsp:cNvPr id="0" name=""/>
        <dsp:cNvSpPr/>
      </dsp:nvSpPr>
      <dsp:spPr>
        <a:xfrm rot="21073979">
          <a:off x="4952999" y="518700"/>
          <a:ext cx="1970190" cy="1325470"/>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9FB3C-6C6E-425D-A283-CA6187895472}">
      <dsp:nvSpPr>
        <dsp:cNvPr id="0" name=""/>
        <dsp:cNvSpPr/>
      </dsp:nvSpPr>
      <dsp:spPr>
        <a:xfrm>
          <a:off x="5029194" y="1386971"/>
          <a:ext cx="1314019" cy="36951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marL="0" lvl="0" indent="0" algn="r" defTabSz="889000">
            <a:lnSpc>
              <a:spcPct val="90000"/>
            </a:lnSpc>
            <a:spcBef>
              <a:spcPct val="0"/>
            </a:spcBef>
            <a:spcAft>
              <a:spcPct val="35000"/>
            </a:spcAft>
            <a:buNone/>
          </a:pPr>
          <a:r>
            <a:rPr lang="en-US" sz="2000" kern="1200" dirty="0"/>
            <a:t>Students</a:t>
          </a:r>
        </a:p>
      </dsp:txBody>
      <dsp:txXfrm>
        <a:off x="5029194" y="1386971"/>
        <a:ext cx="1314019" cy="369513"/>
      </dsp:txXfrm>
    </dsp:sp>
    <dsp:sp modelId="{1FC0AEC4-8593-41AE-BA96-BDC95BD650C2}">
      <dsp:nvSpPr>
        <dsp:cNvPr id="0" name=""/>
        <dsp:cNvSpPr/>
      </dsp:nvSpPr>
      <dsp:spPr>
        <a:xfrm>
          <a:off x="5699417" y="2163765"/>
          <a:ext cx="2164779" cy="158960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BF617-60BD-434F-AE04-B883FC08282A}">
      <dsp:nvSpPr>
        <dsp:cNvPr id="0" name=""/>
        <dsp:cNvSpPr/>
      </dsp:nvSpPr>
      <dsp:spPr>
        <a:xfrm rot="21076152">
          <a:off x="6069014" y="2171364"/>
          <a:ext cx="1944427" cy="1597800"/>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EC9AB-12E4-443A-B2ED-7603FD5EDD42}">
      <dsp:nvSpPr>
        <dsp:cNvPr id="0" name=""/>
        <dsp:cNvSpPr/>
      </dsp:nvSpPr>
      <dsp:spPr>
        <a:xfrm flipH="1">
          <a:off x="5598627" y="3034369"/>
          <a:ext cx="391084" cy="36951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marL="0" lvl="0" indent="0" algn="r" defTabSz="889000">
            <a:lnSpc>
              <a:spcPct val="90000"/>
            </a:lnSpc>
            <a:spcBef>
              <a:spcPct val="0"/>
            </a:spcBef>
            <a:spcAft>
              <a:spcPct val="35000"/>
            </a:spcAft>
            <a:buNone/>
          </a:pPr>
          <a:endParaRPr lang="en-US" sz="2000" kern="1200" dirty="0"/>
        </a:p>
      </dsp:txBody>
      <dsp:txXfrm>
        <a:off x="5598627" y="3034369"/>
        <a:ext cx="391084" cy="369513"/>
      </dsp:txXfrm>
    </dsp:sp>
    <dsp:sp modelId="{387B7BBE-0812-41CD-8F29-564439A35D46}">
      <dsp:nvSpPr>
        <dsp:cNvPr id="0" name=""/>
        <dsp:cNvSpPr/>
      </dsp:nvSpPr>
      <dsp:spPr>
        <a:xfrm rot="574408">
          <a:off x="443769" y="3651551"/>
          <a:ext cx="1362406" cy="145706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E9693-6F2E-49A0-A5F8-9AC6CDB69B1A}">
      <dsp:nvSpPr>
        <dsp:cNvPr id="0" name=""/>
        <dsp:cNvSpPr/>
      </dsp:nvSpPr>
      <dsp:spPr>
        <a:xfrm>
          <a:off x="304800" y="3550166"/>
          <a:ext cx="1424500" cy="1517161"/>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26796-B5A5-4FE4-AF85-BAADFA1BB783}">
      <dsp:nvSpPr>
        <dsp:cNvPr id="0" name=""/>
        <dsp:cNvSpPr/>
      </dsp:nvSpPr>
      <dsp:spPr>
        <a:xfrm>
          <a:off x="486833" y="4622314"/>
          <a:ext cx="1271711" cy="4524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marL="0" lvl="0" indent="0" algn="r" defTabSz="889000">
            <a:lnSpc>
              <a:spcPct val="90000"/>
            </a:lnSpc>
            <a:spcBef>
              <a:spcPct val="0"/>
            </a:spcBef>
            <a:spcAft>
              <a:spcPct val="35000"/>
            </a:spcAft>
            <a:buNone/>
          </a:pPr>
          <a:r>
            <a:rPr lang="en-US" sz="2000" kern="1200" dirty="0"/>
            <a:t>Technology</a:t>
          </a:r>
        </a:p>
      </dsp:txBody>
      <dsp:txXfrm>
        <a:off x="486833" y="4622314"/>
        <a:ext cx="1271711" cy="452491"/>
      </dsp:txXfrm>
    </dsp:sp>
    <dsp:sp modelId="{FFF6E39C-DCCC-4BB1-A3FA-12CEFE3DDF58}">
      <dsp:nvSpPr>
        <dsp:cNvPr id="0" name=""/>
        <dsp:cNvSpPr/>
      </dsp:nvSpPr>
      <dsp:spPr>
        <a:xfrm>
          <a:off x="5176571" y="3892225"/>
          <a:ext cx="1449582" cy="140665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2000" r="-5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C9B62-5AEC-46B9-A43C-9A589E2A8D08}">
      <dsp:nvSpPr>
        <dsp:cNvPr id="0" name=""/>
        <dsp:cNvSpPr/>
      </dsp:nvSpPr>
      <dsp:spPr>
        <a:xfrm rot="21060281">
          <a:off x="5207036" y="3886532"/>
          <a:ext cx="1384276" cy="1420125"/>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E5234-53DB-49C6-B5F7-CF0D20275F88}">
      <dsp:nvSpPr>
        <dsp:cNvPr id="0" name=""/>
        <dsp:cNvSpPr/>
      </dsp:nvSpPr>
      <dsp:spPr>
        <a:xfrm>
          <a:off x="5227715" y="4844935"/>
          <a:ext cx="1342917" cy="36951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marL="0" lvl="0" indent="0" algn="r" defTabSz="889000">
            <a:lnSpc>
              <a:spcPct val="90000"/>
            </a:lnSpc>
            <a:spcBef>
              <a:spcPct val="0"/>
            </a:spcBef>
            <a:spcAft>
              <a:spcPct val="35000"/>
            </a:spcAft>
            <a:buNone/>
          </a:pPr>
          <a:r>
            <a:rPr lang="en-US" sz="2000" kern="1200" dirty="0"/>
            <a:t>Evidence</a:t>
          </a:r>
        </a:p>
      </dsp:txBody>
      <dsp:txXfrm>
        <a:off x="5227715" y="4844935"/>
        <a:ext cx="1342917" cy="369513"/>
      </dsp:txXfrm>
    </dsp:sp>
    <dsp:sp modelId="{4535D523-388C-4B48-8E06-2AA7131C686F}">
      <dsp:nvSpPr>
        <dsp:cNvPr id="0" name=""/>
        <dsp:cNvSpPr/>
      </dsp:nvSpPr>
      <dsp:spPr>
        <a:xfrm rot="323559">
          <a:off x="2563766" y="4006840"/>
          <a:ext cx="1663306" cy="112448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2000" b="-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0242D-4291-462C-9B30-79D83359ED62}">
      <dsp:nvSpPr>
        <dsp:cNvPr id="0" name=""/>
        <dsp:cNvSpPr/>
      </dsp:nvSpPr>
      <dsp:spPr>
        <a:xfrm>
          <a:off x="2660756" y="4122397"/>
          <a:ext cx="1473093" cy="898044"/>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99ED1-DBC3-4287-8A95-D6C642062508}">
      <dsp:nvSpPr>
        <dsp:cNvPr id="0" name=""/>
        <dsp:cNvSpPr/>
      </dsp:nvSpPr>
      <dsp:spPr>
        <a:xfrm>
          <a:off x="2591929" y="4402898"/>
          <a:ext cx="1194451" cy="36951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marL="0" lvl="0" indent="0" algn="r" defTabSz="889000">
            <a:lnSpc>
              <a:spcPct val="90000"/>
            </a:lnSpc>
            <a:spcBef>
              <a:spcPct val="0"/>
            </a:spcBef>
            <a:spcAft>
              <a:spcPct val="35000"/>
            </a:spcAft>
            <a:buNone/>
          </a:pPr>
          <a:r>
            <a:rPr lang="en-US" sz="2000" kern="1200" dirty="0"/>
            <a:t>Schedule</a:t>
          </a:r>
        </a:p>
      </dsp:txBody>
      <dsp:txXfrm>
        <a:off x="2591929" y="4402898"/>
        <a:ext cx="1194451" cy="369513"/>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53" tIns="46577" rIns="93153" bIns="46577" rtlCol="0"/>
          <a:lstStyle>
            <a:lvl1pPr algn="l">
              <a:defRPr sz="1300"/>
            </a:lvl1pPr>
          </a:lstStyle>
          <a:p>
            <a:r>
              <a:rPr lang="en-US" dirty="0"/>
              <a:t>WASC/CDE 2016 Day 2-MG Working on</a:t>
            </a:r>
          </a:p>
        </p:txBody>
      </p:sp>
      <p:sp>
        <p:nvSpPr>
          <p:cNvPr id="3" name="Date Placeholder 2"/>
          <p:cNvSpPr>
            <a:spLocks noGrp="1"/>
          </p:cNvSpPr>
          <p:nvPr>
            <p:ph type="dt" sz="quarter" idx="1"/>
          </p:nvPr>
        </p:nvSpPr>
        <p:spPr>
          <a:xfrm>
            <a:off x="5265810" y="0"/>
            <a:ext cx="4028440" cy="350520"/>
          </a:xfrm>
          <a:prstGeom prst="rect">
            <a:avLst/>
          </a:prstGeom>
        </p:spPr>
        <p:txBody>
          <a:bodyPr vert="horz" lIns="93153" tIns="46577" rIns="93153" bIns="46577" rtlCol="0"/>
          <a:lstStyle>
            <a:lvl1pPr algn="r">
              <a:defRPr sz="1300"/>
            </a:lvl1pPr>
          </a:lstStyle>
          <a:p>
            <a:fld id="{364C137B-291A-4E83-BC54-A27A52DC9AD6}" type="datetime1">
              <a:rPr lang="en-US" smtClean="0"/>
              <a:pPr/>
              <a:t>11/15/21</a:t>
            </a:fld>
            <a:endParaRPr lang="en-US" dirty="0"/>
          </a:p>
        </p:txBody>
      </p:sp>
      <p:sp>
        <p:nvSpPr>
          <p:cNvPr id="4" name="Footer Placeholder 3"/>
          <p:cNvSpPr>
            <a:spLocks noGrp="1"/>
          </p:cNvSpPr>
          <p:nvPr>
            <p:ph type="ftr" sz="quarter" idx="2"/>
          </p:nvPr>
        </p:nvSpPr>
        <p:spPr>
          <a:xfrm>
            <a:off x="1" y="6658663"/>
            <a:ext cx="4028440" cy="350520"/>
          </a:xfrm>
          <a:prstGeom prst="rect">
            <a:avLst/>
          </a:prstGeom>
        </p:spPr>
        <p:txBody>
          <a:bodyPr vert="horz" lIns="93153" tIns="46577" rIns="93153" bIns="46577" rtlCol="0" anchor="b"/>
          <a:lstStyle>
            <a:lvl1pPr algn="l">
              <a:defRPr sz="1300"/>
            </a:lvl1pPr>
          </a:lstStyle>
          <a:p>
            <a:endParaRPr lang="en-US" dirty="0"/>
          </a:p>
        </p:txBody>
      </p:sp>
      <p:sp>
        <p:nvSpPr>
          <p:cNvPr id="5" name="Slide Number Placeholder 4"/>
          <p:cNvSpPr>
            <a:spLocks noGrp="1"/>
          </p:cNvSpPr>
          <p:nvPr>
            <p:ph type="sldNum" sz="quarter" idx="3"/>
          </p:nvPr>
        </p:nvSpPr>
        <p:spPr>
          <a:xfrm>
            <a:off x="5265810" y="6658663"/>
            <a:ext cx="4028440" cy="350520"/>
          </a:xfrm>
          <a:prstGeom prst="rect">
            <a:avLst/>
          </a:prstGeom>
        </p:spPr>
        <p:txBody>
          <a:bodyPr vert="horz" lIns="93153" tIns="46577" rIns="93153" bIns="46577" rtlCol="0" anchor="b"/>
          <a:lstStyle>
            <a:lvl1pPr algn="r">
              <a:defRPr sz="1300"/>
            </a:lvl1pPr>
          </a:lstStyle>
          <a:p>
            <a:fld id="{3B6DB833-0790-4CB4-BE10-698272599C8D}" type="slidenum">
              <a:rPr lang="en-US" smtClean="0"/>
              <a:pPr/>
              <a:t>‹#›</a:t>
            </a:fld>
            <a:endParaRPr lang="en-US" dirty="0"/>
          </a:p>
        </p:txBody>
      </p:sp>
    </p:spTree>
    <p:extLst>
      <p:ext uri="{BB962C8B-B14F-4D97-AF65-F5344CB8AC3E}">
        <p14:creationId xmlns:p14="http://schemas.microsoft.com/office/powerpoint/2010/main" val="26816409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53" tIns="46577" rIns="93153" bIns="46577" rtlCol="0"/>
          <a:lstStyle>
            <a:lvl1pPr algn="l">
              <a:defRPr sz="1300"/>
            </a:lvl1pPr>
          </a:lstStyle>
          <a:p>
            <a:r>
              <a:rPr lang="en-US" dirty="0"/>
              <a:t>WASC/CDE 2016 Day 2-MG Worrking on</a:t>
            </a:r>
          </a:p>
        </p:txBody>
      </p:sp>
      <p:sp>
        <p:nvSpPr>
          <p:cNvPr id="3" name="Date Placeholder 2"/>
          <p:cNvSpPr>
            <a:spLocks noGrp="1"/>
          </p:cNvSpPr>
          <p:nvPr>
            <p:ph type="dt" idx="1"/>
          </p:nvPr>
        </p:nvSpPr>
        <p:spPr>
          <a:xfrm>
            <a:off x="5265810" y="0"/>
            <a:ext cx="4028440" cy="350520"/>
          </a:xfrm>
          <a:prstGeom prst="rect">
            <a:avLst/>
          </a:prstGeom>
        </p:spPr>
        <p:txBody>
          <a:bodyPr vert="horz" lIns="93153" tIns="46577" rIns="93153" bIns="46577" rtlCol="0"/>
          <a:lstStyle>
            <a:lvl1pPr algn="r">
              <a:defRPr sz="1300"/>
            </a:lvl1pPr>
          </a:lstStyle>
          <a:p>
            <a:fld id="{F5FC13C5-53E0-4213-8238-9CC81780D1CC}" type="datetime1">
              <a:rPr lang="en-US" smtClean="0"/>
              <a:pPr/>
              <a:t>11/15/21</a:t>
            </a:fld>
            <a:endParaRPr lang="en-US" dirty="0"/>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53" tIns="46577" rIns="93153" bIns="46577"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53" tIns="46577" rIns="93153"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3"/>
            <a:ext cx="4028440" cy="350520"/>
          </a:xfrm>
          <a:prstGeom prst="rect">
            <a:avLst/>
          </a:prstGeom>
        </p:spPr>
        <p:txBody>
          <a:bodyPr vert="horz" lIns="93153" tIns="46577" rIns="93153" bIns="46577"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3153" tIns="46577" rIns="93153" bIns="46577" rtlCol="0" anchor="b"/>
          <a:lstStyle>
            <a:lvl1pPr algn="r">
              <a:defRPr sz="1300"/>
            </a:lvl1pPr>
          </a:lstStyle>
          <a:p>
            <a:fld id="{8E7A3F09-01A5-45D4-B959-59F872427DE6}" type="slidenum">
              <a:rPr lang="en-US" smtClean="0"/>
              <a:pPr/>
              <a:t>‹#›</a:t>
            </a:fld>
            <a:endParaRPr lang="en-US" dirty="0"/>
          </a:p>
        </p:txBody>
      </p:sp>
    </p:spTree>
    <p:extLst>
      <p:ext uri="{BB962C8B-B14F-4D97-AF65-F5344CB8AC3E}">
        <p14:creationId xmlns:p14="http://schemas.microsoft.com/office/powerpoint/2010/main" val="401546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5FC13C5-53E0-4213-8238-9CC81780D1CC}" type="datetime1">
              <a:rPr lang="en-US" smtClean="0">
                <a:solidFill>
                  <a:prstClr val="black"/>
                </a:solidFill>
              </a:rPr>
              <a:pPr/>
              <a:t>11/15/21</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7A3F09-01A5-45D4-B959-59F872427DE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698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5FC13C5-53E0-4213-8238-9CC81780D1CC}" type="datetime1">
              <a:rPr lang="en-US" smtClean="0">
                <a:solidFill>
                  <a:prstClr val="black"/>
                </a:solidFill>
              </a:rPr>
              <a:pPr/>
              <a:t>11/15/21</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7A3F09-01A5-45D4-B959-59F872427DE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9698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5FC13C5-53E0-4213-8238-9CC81780D1CC}" type="datetime1">
              <a:rPr lang="en-US" smtClean="0"/>
              <a:pPr/>
              <a:t>11/15/21</a:t>
            </a:fld>
            <a:endParaRPr lang="en-US" dirty="0"/>
          </a:p>
        </p:txBody>
      </p:sp>
      <p:sp>
        <p:nvSpPr>
          <p:cNvPr id="6" name="Slide Number Placeholder 5"/>
          <p:cNvSpPr>
            <a:spLocks noGrp="1"/>
          </p:cNvSpPr>
          <p:nvPr>
            <p:ph type="sldNum" sz="quarter" idx="12"/>
          </p:nvPr>
        </p:nvSpPr>
        <p:spPr/>
        <p:txBody>
          <a:bodyPr/>
          <a:lstStyle/>
          <a:p>
            <a:fld id="{8E7A3F09-01A5-45D4-B959-59F872427DE6}" type="slidenum">
              <a:rPr lang="en-US" smtClean="0"/>
              <a:pPr/>
              <a:t>25</a:t>
            </a:fld>
            <a:endParaRPr lang="en-US" dirty="0"/>
          </a:p>
        </p:txBody>
      </p:sp>
    </p:spTree>
    <p:extLst>
      <p:ext uri="{BB962C8B-B14F-4D97-AF65-F5344CB8AC3E}">
        <p14:creationId xmlns:p14="http://schemas.microsoft.com/office/powerpoint/2010/main" val="64947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de-DE">
                <a:solidFill>
                  <a:prstClr val="black"/>
                </a:solidFill>
              </a:rPr>
              <a:t>ACS WASC/CDE DRAFT 2018-19</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A7DE7371-5C53-416B-B14B-B6542890891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6208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97936B-E1F4-476E-9EA9-EC078CDA7C2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fld id="{A3C69D78-F323-496B-9F9C-8097D003B91F}" type="datetime1">
              <a:rPr lang="en-US" smtClean="0">
                <a:solidFill>
                  <a:prstClr val="black"/>
                </a:solidFill>
              </a:rPr>
              <a:pPr/>
              <a:t>11/15/21</a:t>
            </a:fld>
            <a:endParaRPr lang="en-US" dirty="0">
              <a:solidFill>
                <a:prstClr val="black"/>
              </a:solidFill>
            </a:endParaRPr>
          </a:p>
        </p:txBody>
      </p:sp>
    </p:spTree>
    <p:extLst>
      <p:ext uri="{BB962C8B-B14F-4D97-AF65-F5344CB8AC3E}">
        <p14:creationId xmlns:p14="http://schemas.microsoft.com/office/powerpoint/2010/main" val="154941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this in the very</a:t>
            </a:r>
            <a:r>
              <a:rPr lang="en-US" baseline="0" dirty="0"/>
              <a:t> beginning so as to point out how we can address COVID-19.  Minimal as of Sept. 2020.</a:t>
            </a:r>
            <a:endParaRPr lang="en-US" dirty="0"/>
          </a:p>
        </p:txBody>
      </p:sp>
      <p:sp>
        <p:nvSpPr>
          <p:cNvPr id="4" name="Date Placeholder 3"/>
          <p:cNvSpPr>
            <a:spLocks noGrp="1"/>
          </p:cNvSpPr>
          <p:nvPr>
            <p:ph type="dt" idx="10"/>
          </p:nvPr>
        </p:nvSpPr>
        <p:spPr/>
        <p:txBody>
          <a:bodyPr/>
          <a:lstStyle/>
          <a:p>
            <a:fld id="{F5FC13C5-53E0-4213-8238-9CC81780D1CC}" type="datetime1">
              <a:rPr lang="en-US" smtClean="0"/>
              <a:pPr/>
              <a:t>11/15/21</a:t>
            </a:fld>
            <a:endParaRPr lang="en-US" dirty="0"/>
          </a:p>
        </p:txBody>
      </p:sp>
      <p:sp>
        <p:nvSpPr>
          <p:cNvPr id="5" name="Slide Number Placeholder 4"/>
          <p:cNvSpPr>
            <a:spLocks noGrp="1"/>
          </p:cNvSpPr>
          <p:nvPr>
            <p:ph type="sldNum" sz="quarter" idx="11"/>
          </p:nvPr>
        </p:nvSpPr>
        <p:spPr/>
        <p:txBody>
          <a:bodyPr/>
          <a:lstStyle/>
          <a:p>
            <a:fld id="{8E7A3F09-01A5-45D4-B959-59F872427DE6}" type="slidenum">
              <a:rPr lang="en-US" smtClean="0"/>
              <a:pPr/>
              <a:t>6</a:t>
            </a:fld>
            <a:endParaRPr lang="en-US" dirty="0"/>
          </a:p>
        </p:txBody>
      </p:sp>
    </p:spTree>
    <p:extLst>
      <p:ext uri="{BB962C8B-B14F-4D97-AF65-F5344CB8AC3E}">
        <p14:creationId xmlns:p14="http://schemas.microsoft.com/office/powerpoint/2010/main" val="11832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what we learned and reflect on how those insights might make things different for us (teachers, students, families, staff) in the future.</a:t>
            </a:r>
          </a:p>
          <a:p>
            <a:r>
              <a:rPr lang="en-US" dirty="0"/>
              <a:t>Plus, make sure all’s in order for the visit.</a:t>
            </a:r>
          </a:p>
          <a:p>
            <a:r>
              <a:rPr lang="en-US" dirty="0"/>
              <a:t>Watch and listen to chair and VC member training webinars!</a:t>
            </a:r>
          </a:p>
        </p:txBody>
      </p:sp>
      <p:sp>
        <p:nvSpPr>
          <p:cNvPr id="4" name="Header Placeholder 3"/>
          <p:cNvSpPr>
            <a:spLocks noGrp="1"/>
          </p:cNvSpPr>
          <p:nvPr>
            <p:ph type="hdr" sz="quarter" idx="10"/>
          </p:nvPr>
        </p:nvSpPr>
        <p:spPr/>
        <p:txBody>
          <a:bodyPr/>
          <a:lstStyle/>
          <a:p>
            <a:r>
              <a:rPr lang="en-US" dirty="0">
                <a:solidFill>
                  <a:prstClr val="black"/>
                </a:solidFill>
              </a:rPr>
              <a:t>WASC/CDE 2015 Day 3 Webinar</a:t>
            </a:r>
          </a:p>
        </p:txBody>
      </p:sp>
      <p:sp>
        <p:nvSpPr>
          <p:cNvPr id="5" name="Slide Number Placeholder 4"/>
          <p:cNvSpPr>
            <a:spLocks noGrp="1"/>
          </p:cNvSpPr>
          <p:nvPr>
            <p:ph type="sldNum" sz="quarter" idx="11"/>
          </p:nvPr>
        </p:nvSpPr>
        <p:spPr/>
        <p:txBody>
          <a:bodyPr/>
          <a:lstStyle/>
          <a:p>
            <a:fld id="{A7DE7371-5C53-416B-B14B-B6542890891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771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56D02-D6D9-6840-9081-B1CC8CAA755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2706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9" y="2971800"/>
            <a:ext cx="9144000" cy="3279648"/>
          </a:xfrm>
          <a:prstGeom prst="rect">
            <a:avLst/>
          </a:prstGeom>
        </p:spPr>
      </p:pic>
      <p:sp>
        <p:nvSpPr>
          <p:cNvPr id="2" name="Title 1"/>
          <p:cNvSpPr>
            <a:spLocks noGrp="1"/>
          </p:cNvSpPr>
          <p:nvPr>
            <p:ph type="ctrTitle" hasCustomPrompt="1"/>
          </p:nvPr>
        </p:nvSpPr>
        <p:spPr>
          <a:xfrm>
            <a:off x="457200" y="2133600"/>
            <a:ext cx="4036012" cy="1466850"/>
          </a:xfrm>
        </p:spPr>
        <p:txBody>
          <a:bodyPr/>
          <a:lstStyle>
            <a:lvl1pPr>
              <a:defRPr>
                <a:solidFill>
                  <a:schemeClr val="tx1">
                    <a:lumMod val="75000"/>
                  </a:schemeClr>
                </a:solidFill>
              </a:defRPr>
            </a:lvl1pPr>
          </a:lstStyle>
          <a:p>
            <a:r>
              <a:rPr lang="en-US"/>
              <a:t>WASC/CDE</a:t>
            </a:r>
            <a:endParaRPr lang="en-US" dirty="0"/>
          </a:p>
        </p:txBody>
      </p:sp>
      <p:sp>
        <p:nvSpPr>
          <p:cNvPr id="3" name="Subtitle 2"/>
          <p:cNvSpPr>
            <a:spLocks noGrp="1"/>
          </p:cNvSpPr>
          <p:nvPr>
            <p:ph type="subTitle" idx="1" hasCustomPrompt="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2015 Schools</a:t>
            </a:r>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t>© 2020-21</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89874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1A58C6-7010-4DE7-9CEF-CA763C69BBCB}"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Tree>
    <p:extLst>
      <p:ext uri="{BB962C8B-B14F-4D97-AF65-F5344CB8AC3E}">
        <p14:creationId xmlns:p14="http://schemas.microsoft.com/office/powerpoint/2010/main" val="5732306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5451822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9093847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34543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517082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8150170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928661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24170365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28658051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25330283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6798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WASC/CDE Self-Study</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64" y="1905000"/>
            <a:ext cx="8424672" cy="3681984"/>
          </a:xfrm>
          <a:prstGeom prst="rect">
            <a:avLst/>
          </a:prstGeom>
        </p:spPr>
      </p:pic>
    </p:spTree>
    <p:extLst>
      <p:ext uri="{BB962C8B-B14F-4D97-AF65-F5344CB8AC3E}">
        <p14:creationId xmlns:p14="http://schemas.microsoft.com/office/powerpoint/2010/main" val="6938940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205894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91447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7256EC95-F724-4816-ACCE-472E68409629}"/>
              </a:ext>
            </a:extLst>
          </p:cNvPr>
          <p:cNvSpPr>
            <a:spLocks noGrp="1"/>
          </p:cNvSpPr>
          <p:nvPr>
            <p:ph type="sldNum" sz="quarter" idx="10"/>
          </p:nvPr>
        </p:nvSpPr>
        <p:spPr/>
        <p:txBody>
          <a:bodyPr/>
          <a:lstStyle>
            <a:lvl1pPr>
              <a:defRPr/>
            </a:lvl1pPr>
          </a:lstStyle>
          <a:p>
            <a:pPr>
              <a:defRPr/>
            </a:pPr>
            <a:fld id="{1A643FF4-95B0-483E-AA26-32B8EF106AC6}" type="slidenum">
              <a:rPr lang="en-US">
                <a:solidFill>
                  <a:srgbClr val="FFFFFF">
                    <a:lumMod val="75000"/>
                  </a:srgbClr>
                </a:solidFill>
              </a:rPr>
              <a:pPr>
                <a:defRPr/>
              </a:pPr>
              <a:t>‹#›</a:t>
            </a:fld>
            <a:endParaRPr lang="en-US" dirty="0">
              <a:solidFill>
                <a:srgbClr val="FFFFFF">
                  <a:lumMod val="75000"/>
                </a:srgbClr>
              </a:solidFill>
            </a:endParaRPr>
          </a:p>
        </p:txBody>
      </p:sp>
      <p:sp>
        <p:nvSpPr>
          <p:cNvPr id="3" name="Date Placeholder 9">
            <a:extLst>
              <a:ext uri="{FF2B5EF4-FFF2-40B4-BE49-F238E27FC236}">
                <a16:creationId xmlns:a16="http://schemas.microsoft.com/office/drawing/2014/main" id="{3CA7C314-69B0-4900-8980-A4BAFA6FB377}"/>
              </a:ext>
            </a:extLst>
          </p:cNvPr>
          <p:cNvSpPr>
            <a:spLocks noGrp="1"/>
          </p:cNvSpPr>
          <p:nvPr>
            <p:ph type="dt" sz="half" idx="11"/>
          </p:nvPr>
        </p:nvSpPr>
        <p:spPr>
          <a:xfrm>
            <a:off x="228600" y="6553200"/>
            <a:ext cx="1006475" cy="182563"/>
          </a:xfrm>
        </p:spPr>
        <p:txBody>
          <a:bodyPr/>
          <a:lstStyle>
            <a:lvl1pPr>
              <a:defRPr/>
            </a:lvl1pPr>
          </a:lstStyle>
          <a:p>
            <a:pPr>
              <a:defRPr/>
            </a:pPr>
            <a:r>
              <a:rPr lang="en-US" dirty="0">
                <a:solidFill>
                  <a:srgbClr val="FFFFFF">
                    <a:lumMod val="75000"/>
                  </a:srgbClr>
                </a:solidFill>
              </a:rPr>
              <a:t>© 2020-21</a:t>
            </a:r>
          </a:p>
        </p:txBody>
      </p:sp>
    </p:spTree>
    <p:extLst>
      <p:ext uri="{BB962C8B-B14F-4D97-AF65-F5344CB8AC3E}">
        <p14:creationId xmlns:p14="http://schemas.microsoft.com/office/powerpoint/2010/main" val="553300190"/>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4BA-AB9C-4A46-A57F-2A82063CD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C06EB-B080-4A6B-9B06-493E206C8410}"/>
              </a:ext>
            </a:extLst>
          </p:cNvPr>
          <p:cNvSpPr>
            <a:spLocks noGrp="1"/>
          </p:cNvSpPr>
          <p:nvPr>
            <p:ph type="dt" sz="half" idx="10"/>
          </p:nvPr>
        </p:nvSpPr>
        <p:spPr/>
        <p:txBody>
          <a:bodyPr/>
          <a:lstStyle/>
          <a:p>
            <a:pPr>
              <a:defRPr/>
            </a:pPr>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C9CBA46A-6DEE-4B39-BAA3-BE475A397503}"/>
              </a:ext>
            </a:extLst>
          </p:cNvPr>
          <p:cNvSpPr>
            <a:spLocks noGrp="1"/>
          </p:cNvSpPr>
          <p:nvPr>
            <p:ph type="sldNum" sz="quarter" idx="11"/>
          </p:nvPr>
        </p:nvSpPr>
        <p:spPr/>
        <p:txBody>
          <a:bodyPr/>
          <a:lstStyle/>
          <a:p>
            <a:pPr>
              <a:defRPr/>
            </a:pPr>
            <a:fld id="{C93DF6EC-AEB3-4B35-AAEA-0AA214BDC416}"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22173055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179D06A-73FD-440C-B0B0-99684D5F0531}"/>
              </a:ext>
            </a:extLst>
          </p:cNvPr>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4429" t="143" r="14429" b="-143"/>
          <a:stretch/>
        </p:blipFill>
        <p:spPr bwMode="auto">
          <a:xfrm>
            <a:off x="3048000" y="609600"/>
            <a:ext cx="6096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a:extLst>
              <a:ext uri="{FF2B5EF4-FFF2-40B4-BE49-F238E27FC236}">
                <a16:creationId xmlns:a16="http://schemas.microsoft.com/office/drawing/2014/main" id="{EB9AB76F-6609-4C2F-85F9-4F57F33E2EC5}"/>
              </a:ext>
            </a:extLst>
          </p:cNvPr>
          <p:cNvSpPr/>
          <p:nvPr userDrawn="1"/>
        </p:nvSpPr>
        <p:spPr>
          <a:xfrm>
            <a:off x="228600" y="152400"/>
            <a:ext cx="10668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 name="Date Placeholder 2">
            <a:extLst>
              <a:ext uri="{FF2B5EF4-FFF2-40B4-BE49-F238E27FC236}">
                <a16:creationId xmlns:a16="http://schemas.microsoft.com/office/drawing/2014/main" id="{8C95A598-1F1E-415C-9681-8BAE3D80AAAB}"/>
              </a:ext>
            </a:extLst>
          </p:cNvPr>
          <p:cNvSpPr>
            <a:spLocks noGrp="1"/>
          </p:cNvSpPr>
          <p:nvPr>
            <p:ph type="dt" sz="half" idx="10"/>
          </p:nvPr>
        </p:nvSpPr>
        <p:spPr/>
        <p:txBody>
          <a:bodyPr/>
          <a:lstStyle>
            <a:lvl1pPr>
              <a:defRPr/>
            </a:lvl1pPr>
          </a:lstStyle>
          <a:p>
            <a:pPr>
              <a:defRPr/>
            </a:pPr>
            <a:r>
              <a:rPr lang="en-US" dirty="0">
                <a:solidFill>
                  <a:srgbClr val="FFFFFF">
                    <a:lumMod val="75000"/>
                  </a:srgbClr>
                </a:solidFill>
              </a:rPr>
              <a:t>© 2020-21</a:t>
            </a:r>
          </a:p>
        </p:txBody>
      </p:sp>
      <p:sp>
        <p:nvSpPr>
          <p:cNvPr id="5" name="Slide Number Placeholder 3">
            <a:extLst>
              <a:ext uri="{FF2B5EF4-FFF2-40B4-BE49-F238E27FC236}">
                <a16:creationId xmlns:a16="http://schemas.microsoft.com/office/drawing/2014/main" id="{1061C90C-D000-4833-B78F-8A40C9FA83E4}"/>
              </a:ext>
            </a:extLst>
          </p:cNvPr>
          <p:cNvSpPr>
            <a:spLocks noGrp="1"/>
          </p:cNvSpPr>
          <p:nvPr>
            <p:ph type="sldNum" sz="quarter" idx="11"/>
          </p:nvPr>
        </p:nvSpPr>
        <p:spPr/>
        <p:txBody>
          <a:bodyPr/>
          <a:lstStyle>
            <a:lvl1pPr>
              <a:defRPr/>
            </a:lvl1pPr>
          </a:lstStyle>
          <a:p>
            <a:pPr>
              <a:defRPr/>
            </a:pPr>
            <a:fld id="{8D476417-4ACC-4F47-AF80-28D94A59E7D2}" type="slidenum">
              <a:rPr lang="en-US">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41288028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321476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6394837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527414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275494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38945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7983" y="304800"/>
            <a:ext cx="7467600" cy="914400"/>
          </a:xfrm>
        </p:spPr>
        <p:txBody>
          <a:bodyPr/>
          <a:lstStyle>
            <a:lvl1pPr>
              <a:defRPr/>
            </a:lvl1pPr>
          </a:lstStyle>
          <a:p>
            <a:r>
              <a:rPr lang="en-US" dirty="0"/>
              <a:t>WASC Criteria</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669" y="1617451"/>
            <a:ext cx="7862661" cy="4783347"/>
          </a:xfrm>
          <a:prstGeom prst="rect">
            <a:avLst/>
          </a:prstGeom>
        </p:spPr>
      </p:pic>
    </p:spTree>
    <p:extLst>
      <p:ext uri="{BB962C8B-B14F-4D97-AF65-F5344CB8AC3E}">
        <p14:creationId xmlns:p14="http://schemas.microsoft.com/office/powerpoint/2010/main" val="12959524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171439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782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88384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6411924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5885910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5865244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833502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4859894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8802640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9723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WASC Visiting Committee Report</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17" y="2133600"/>
            <a:ext cx="8424672" cy="3681984"/>
          </a:xfrm>
          <a:prstGeom prst="rect">
            <a:avLst/>
          </a:prstGeom>
        </p:spPr>
      </p:pic>
    </p:spTree>
    <p:extLst>
      <p:ext uri="{BB962C8B-B14F-4D97-AF65-F5344CB8AC3E}">
        <p14:creationId xmlns:p14="http://schemas.microsoft.com/office/powerpoint/2010/main" val="865807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32314060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25112778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92946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4005485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4535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321476818"/>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6394837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527414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275494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38945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Cycle of Quality</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41" y="1316966"/>
            <a:ext cx="8439023" cy="5121215"/>
          </a:xfrm>
          <a:prstGeom prst="rect">
            <a:avLst/>
          </a:prstGeom>
        </p:spPr>
      </p:pic>
      <p:sp>
        <p:nvSpPr>
          <p:cNvPr id="7" name="TextBox 6"/>
          <p:cNvSpPr txBox="1"/>
          <p:nvPr userDrawn="1"/>
        </p:nvSpPr>
        <p:spPr>
          <a:xfrm>
            <a:off x="3733800" y="3277409"/>
            <a:ext cx="1905000" cy="1200329"/>
          </a:xfrm>
          <a:prstGeom prst="rect">
            <a:avLst/>
          </a:prstGeom>
          <a:noFill/>
        </p:spPr>
        <p:txBody>
          <a:bodyPr wrap="square" rtlCol="0">
            <a:spAutoFit/>
          </a:bodyPr>
          <a:lstStyle/>
          <a:p>
            <a:pPr algn="ctr"/>
            <a:r>
              <a:rPr lang="en-US" sz="3600" i="0" dirty="0">
                <a:solidFill>
                  <a:schemeClr val="tx1">
                    <a:lumMod val="75000"/>
                  </a:schemeClr>
                </a:solidFill>
              </a:rPr>
              <a:t>Focus on Learnin</a:t>
            </a:r>
            <a:r>
              <a:rPr lang="en-US" sz="3600" dirty="0">
                <a:solidFill>
                  <a:schemeClr val="tx1">
                    <a:lumMod val="75000"/>
                  </a:schemeClr>
                </a:solidFill>
              </a:rPr>
              <a:t>g</a:t>
            </a:r>
          </a:p>
        </p:txBody>
      </p:sp>
    </p:spTree>
    <p:extLst>
      <p:ext uri="{BB962C8B-B14F-4D97-AF65-F5344CB8AC3E}">
        <p14:creationId xmlns:p14="http://schemas.microsoft.com/office/powerpoint/2010/main" val="38288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171439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782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883848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641192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5885910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5865244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8335028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4859894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8802640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97237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6-Year Cycle</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1295400"/>
            <a:ext cx="6461760" cy="5212080"/>
          </a:xfrm>
          <a:prstGeom prst="rect">
            <a:avLst/>
          </a:prstGeom>
        </p:spPr>
      </p:pic>
      <p:sp>
        <p:nvSpPr>
          <p:cNvPr id="10" name="TextBox 9"/>
          <p:cNvSpPr txBox="1"/>
          <p:nvPr userDrawn="1"/>
        </p:nvSpPr>
        <p:spPr>
          <a:xfrm>
            <a:off x="3429000" y="3301276"/>
            <a:ext cx="1905000" cy="1200329"/>
          </a:xfrm>
          <a:prstGeom prst="rect">
            <a:avLst/>
          </a:prstGeom>
          <a:noFill/>
        </p:spPr>
        <p:txBody>
          <a:bodyPr wrap="square" rtlCol="0">
            <a:spAutoFit/>
          </a:bodyPr>
          <a:lstStyle/>
          <a:p>
            <a:pPr algn="ctr"/>
            <a:r>
              <a:rPr lang="en-US" sz="3600" i="0" dirty="0">
                <a:solidFill>
                  <a:schemeClr val="tx1">
                    <a:lumMod val="75000"/>
                  </a:schemeClr>
                </a:solidFill>
              </a:rPr>
              <a:t>Focus on Learnin</a:t>
            </a:r>
            <a:r>
              <a:rPr lang="en-US" sz="3600" dirty="0">
                <a:solidFill>
                  <a:schemeClr val="tx1">
                    <a:lumMod val="75000"/>
                  </a:schemeClr>
                </a:solidFill>
              </a:rPr>
              <a:t>g</a:t>
            </a:r>
          </a:p>
        </p:txBody>
      </p:sp>
    </p:spTree>
    <p:extLst>
      <p:ext uri="{BB962C8B-B14F-4D97-AF65-F5344CB8AC3E}">
        <p14:creationId xmlns:p14="http://schemas.microsoft.com/office/powerpoint/2010/main" val="41876737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32314060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25112778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92946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4005485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4535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321476818"/>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6394837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527414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275494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38945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1A58C6-7010-4DE7-9CEF-CA763C69BBCB}"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65176"/>
            <a:ext cx="8527793" cy="6211824"/>
          </a:xfrm>
          <a:prstGeom prst="rect">
            <a:avLst/>
          </a:prstGeom>
        </p:spPr>
      </p:pic>
    </p:spTree>
    <p:extLst>
      <p:ext uri="{BB962C8B-B14F-4D97-AF65-F5344CB8AC3E}">
        <p14:creationId xmlns:p14="http://schemas.microsoft.com/office/powerpoint/2010/main" val="32095082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171439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78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883848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6411924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5885910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5865244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8335028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4859894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8802640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9723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sp>
        <p:nvSpPr>
          <p:cNvPr id="6" name="Oval 5"/>
          <p:cNvSpPr/>
          <p:nvPr userDrawn="1"/>
        </p:nvSpPr>
        <p:spPr>
          <a:xfrm>
            <a:off x="152400" y="228600"/>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457200" y="1600200"/>
            <a:ext cx="3200400" cy="1323439"/>
          </a:xfrm>
          <a:prstGeom prst="rect">
            <a:avLst/>
          </a:prstGeom>
          <a:noFill/>
        </p:spPr>
        <p:txBody>
          <a:bodyPr wrap="square" rtlCol="0">
            <a:spAutoFit/>
          </a:bodyPr>
          <a:lstStyle/>
          <a:p>
            <a:pPr algn="ctr"/>
            <a:r>
              <a:rPr lang="en-US" sz="4000" dirty="0"/>
              <a:t>Directions</a:t>
            </a:r>
            <a:r>
              <a:rPr lang="en-US" sz="4000" baseline="0" dirty="0"/>
              <a:t> 2015 </a:t>
            </a:r>
            <a:r>
              <a:rPr lang="en-US" sz="4000" dirty="0"/>
              <a:t>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
            <a:off x="4192881" y="740136"/>
            <a:ext cx="4027517"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713865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32314060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25112778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92946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400548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4535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9" y="2971800"/>
            <a:ext cx="9144000" cy="3279648"/>
          </a:xfrm>
          <a:prstGeom prst="rect">
            <a:avLst/>
          </a:prstGeom>
        </p:spPr>
      </p:pic>
      <p:sp>
        <p:nvSpPr>
          <p:cNvPr id="2" name="Title 1"/>
          <p:cNvSpPr>
            <a:spLocks noGrp="1"/>
          </p:cNvSpPr>
          <p:nvPr>
            <p:ph type="ctrTitle" hasCustomPrompt="1"/>
          </p:nvPr>
        </p:nvSpPr>
        <p:spPr>
          <a:xfrm>
            <a:off x="457200" y="2133600"/>
            <a:ext cx="4036012" cy="1466850"/>
          </a:xfrm>
        </p:spPr>
        <p:txBody>
          <a:bodyPr/>
          <a:lstStyle>
            <a:lvl1pPr>
              <a:defRPr>
                <a:solidFill>
                  <a:schemeClr val="tx1">
                    <a:lumMod val="75000"/>
                  </a:schemeClr>
                </a:solidFill>
              </a:defRPr>
            </a:lvl1pPr>
          </a:lstStyle>
          <a:p>
            <a:r>
              <a:rPr lang="en-US"/>
              <a:t>WASC/CDE</a:t>
            </a:r>
            <a:endParaRPr lang="en-US" dirty="0"/>
          </a:p>
        </p:txBody>
      </p:sp>
      <p:sp>
        <p:nvSpPr>
          <p:cNvPr id="3" name="Subtitle 2"/>
          <p:cNvSpPr>
            <a:spLocks noGrp="1"/>
          </p:cNvSpPr>
          <p:nvPr>
            <p:ph type="subTitle" idx="1" hasCustomPrompt="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2015 Schools</a:t>
            </a:r>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1007810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5120640"/>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7019296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userDrawn="1"/>
        </p:nvSpPr>
        <p:spPr>
          <a:xfrm>
            <a:off x="228600" y="130629"/>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2" name="Title 1"/>
          <p:cNvSpPr>
            <a:spLocks noGrp="1"/>
          </p:cNvSpPr>
          <p:nvPr>
            <p:ph type="title"/>
          </p:nvPr>
        </p:nvSpPr>
        <p:spPr>
          <a:xfrm>
            <a:off x="457200" y="287819"/>
            <a:ext cx="8229600" cy="914400"/>
          </a:xfrm>
        </p:spPr>
        <p:txBody>
          <a:bodyPr/>
          <a:lstStyle>
            <a:lvl1pPr>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5674100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1904640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13463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sp>
        <p:nvSpPr>
          <p:cNvPr id="8" name="Rectangle 7"/>
          <p:cNvSpPr/>
          <p:nvPr userDrawn="1"/>
        </p:nvSpPr>
        <p:spPr>
          <a:xfrm>
            <a:off x="76200" y="152400"/>
            <a:ext cx="129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chemeClr val="accent6">
                    <a:lumMod val="50000"/>
                  </a:schemeClr>
                </a:solidFill>
              </a:rPr>
              <a:t>Directions</a:t>
            </a:r>
            <a:r>
              <a:rPr lang="en-US" sz="4000" baseline="0" dirty="0">
                <a:solidFill>
                  <a:schemeClr val="accent6">
                    <a:lumMod val="50000"/>
                  </a:schemeClr>
                </a:solidFill>
              </a:rPr>
              <a:t> 2016 </a:t>
            </a:r>
            <a:r>
              <a:rPr lang="en-US" sz="4000" dirty="0">
                <a:solidFill>
                  <a:schemeClr val="accent6">
                    <a:lumMod val="50000"/>
                  </a:schemeClr>
                </a:solidFill>
              </a:rPr>
              <a:t>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47555">
            <a:off x="4186172" y="864388"/>
            <a:ext cx="4027520"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38867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srgbClr val="000000">
                    <a:lumMod val="50000"/>
                    <a:lumOff val="50000"/>
                  </a:srgbClr>
                </a:solidFill>
              </a:rPr>
              <a:t>© 2020-21</a:t>
            </a: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8078343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8930595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cxnSp>
        <p:nvCxnSpPr>
          <p:cNvPr id="7" name="Straight Connector 6"/>
          <p:cNvCxnSpPr/>
          <p:nvPr userDrawn="1"/>
        </p:nvCxnSpPr>
        <p:spPr>
          <a:xfrm>
            <a:off x="76200" y="0"/>
            <a:ext cx="2590800" cy="655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0342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2163456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Tree>
    <p:extLst>
      <p:ext uri="{BB962C8B-B14F-4D97-AF65-F5344CB8AC3E}">
        <p14:creationId xmlns:p14="http://schemas.microsoft.com/office/powerpoint/2010/main" val="616201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WASC/CDE Self-Study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64" y="1905000"/>
            <a:ext cx="8424672" cy="3681984"/>
          </a:xfrm>
          <a:prstGeom prst="rect">
            <a:avLst/>
          </a:prstGeom>
        </p:spPr>
      </p:pic>
    </p:spTree>
    <p:extLst>
      <p:ext uri="{BB962C8B-B14F-4D97-AF65-F5344CB8AC3E}">
        <p14:creationId xmlns:p14="http://schemas.microsoft.com/office/powerpoint/2010/main" val="23497571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7983" y="304800"/>
            <a:ext cx="7467600" cy="914400"/>
          </a:xfrm>
        </p:spPr>
        <p:txBody>
          <a:bodyPr/>
          <a:lstStyle>
            <a:lvl1pPr>
              <a:defRPr/>
            </a:lvl1pPr>
          </a:lstStyle>
          <a:p>
            <a:r>
              <a:rPr lang="en-US" dirty="0"/>
              <a:t>WASC Criteria</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669" y="1617451"/>
            <a:ext cx="7862661" cy="4783347"/>
          </a:xfrm>
          <a:prstGeom prst="rect">
            <a:avLst/>
          </a:prstGeom>
        </p:spPr>
      </p:pic>
    </p:spTree>
    <p:extLst>
      <p:ext uri="{BB962C8B-B14F-4D97-AF65-F5344CB8AC3E}">
        <p14:creationId xmlns:p14="http://schemas.microsoft.com/office/powerpoint/2010/main" val="20132122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WASC Visiting Committee Report</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17" y="2133600"/>
            <a:ext cx="8424672" cy="3681984"/>
          </a:xfrm>
          <a:prstGeom prst="rect">
            <a:avLst/>
          </a:prstGeom>
        </p:spPr>
      </p:pic>
    </p:spTree>
    <p:extLst>
      <p:ext uri="{BB962C8B-B14F-4D97-AF65-F5344CB8AC3E}">
        <p14:creationId xmlns:p14="http://schemas.microsoft.com/office/powerpoint/2010/main" val="9450598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Cycle of Quality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41" y="1316966"/>
            <a:ext cx="8439023" cy="5121215"/>
          </a:xfrm>
          <a:prstGeom prst="rect">
            <a:avLst/>
          </a:prstGeom>
        </p:spPr>
      </p:pic>
      <p:sp>
        <p:nvSpPr>
          <p:cNvPr id="7" name="TextBox 6"/>
          <p:cNvSpPr txBox="1"/>
          <p:nvPr userDrawn="1"/>
        </p:nvSpPr>
        <p:spPr>
          <a:xfrm>
            <a:off x="3733800" y="3277409"/>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29491199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6-Year Cycle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1295400"/>
            <a:ext cx="6461760" cy="5212080"/>
          </a:xfrm>
          <a:prstGeom prst="rect">
            <a:avLst/>
          </a:prstGeom>
        </p:spPr>
      </p:pic>
      <p:sp>
        <p:nvSpPr>
          <p:cNvPr id="10" name="TextBox 9"/>
          <p:cNvSpPr txBox="1"/>
          <p:nvPr userDrawn="1"/>
        </p:nvSpPr>
        <p:spPr>
          <a:xfrm>
            <a:off x="3429000" y="3301276"/>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55130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89520" cy="914400"/>
          </a:xfrm>
        </p:spPr>
        <p:txBody>
          <a:bodyPr/>
          <a:lstStyle>
            <a:lvl1pPr>
              <a:defRPr baseline="0"/>
            </a:lvl1pPr>
          </a:lstStyle>
          <a:p>
            <a:endParaRPr lang="en-US" dirty="0"/>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295400"/>
            <a:ext cx="8698992" cy="5334000"/>
          </a:xfrm>
          <a:prstGeom prst="rect">
            <a:avLst/>
          </a:prstGeom>
        </p:spPr>
      </p:pic>
      <p:sp>
        <p:nvSpPr>
          <p:cNvPr id="6" name="TextBox 5"/>
          <p:cNvSpPr txBox="1"/>
          <p:nvPr userDrawn="1"/>
        </p:nvSpPr>
        <p:spPr>
          <a:xfrm>
            <a:off x="5334000" y="457200"/>
            <a:ext cx="3494314" cy="646331"/>
          </a:xfrm>
          <a:prstGeom prst="rect">
            <a:avLst/>
          </a:prstGeom>
          <a:solidFill>
            <a:srgbClr val="E2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dirty="0"/>
              <a:t>Use the self-check questions to gauge</a:t>
            </a:r>
            <a:r>
              <a:rPr lang="en-US" sz="1800" baseline="0" dirty="0"/>
              <a:t> your progress and quality.</a:t>
            </a:r>
            <a:endParaRPr lang="en-US" sz="1800" dirty="0"/>
          </a:p>
        </p:txBody>
      </p:sp>
    </p:spTree>
    <p:extLst>
      <p:ext uri="{BB962C8B-B14F-4D97-AF65-F5344CB8AC3E}">
        <p14:creationId xmlns:p14="http://schemas.microsoft.com/office/powerpoint/2010/main" val="16095207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65176"/>
            <a:ext cx="8527793" cy="6211824"/>
          </a:xfrm>
          <a:prstGeom prst="rect">
            <a:avLst/>
          </a:prstGeom>
        </p:spPr>
      </p:pic>
    </p:spTree>
    <p:extLst>
      <p:ext uri="{BB962C8B-B14F-4D97-AF65-F5344CB8AC3E}">
        <p14:creationId xmlns:p14="http://schemas.microsoft.com/office/powerpoint/2010/main" val="26442437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Oval 5"/>
          <p:cNvSpPr/>
          <p:nvPr userDrawn="1"/>
        </p:nvSpPr>
        <p:spPr>
          <a:xfrm>
            <a:off x="152400" y="228600"/>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26448B"/>
                </a:solidFill>
              </a:rPr>
              <a:t>Directions 2015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
            <a:off x="4192881" y="740136"/>
            <a:ext cx="4027517"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30397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Rectangle 7"/>
          <p:cNvSpPr/>
          <p:nvPr userDrawn="1"/>
        </p:nvSpPr>
        <p:spPr>
          <a:xfrm>
            <a:off x="76200" y="152400"/>
            <a:ext cx="129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48A345">
                    <a:lumMod val="50000"/>
                  </a:srgbClr>
                </a:solidFill>
              </a:rPr>
              <a:t>Directions 2016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47555">
            <a:off x="4186172" y="864388"/>
            <a:ext cx="4027520"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124880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89520" cy="914400"/>
          </a:xfrm>
        </p:spPr>
        <p:txBody>
          <a:bodyPr/>
          <a:lstStyle>
            <a:lvl1pPr>
              <a:defRPr baseline="0"/>
            </a:lvl1pPr>
          </a:lstStyle>
          <a:p>
            <a:endParaRPr lang="en-US" dirty="0"/>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295400"/>
            <a:ext cx="8698992" cy="5334000"/>
          </a:xfrm>
          <a:prstGeom prst="rect">
            <a:avLst/>
          </a:prstGeom>
        </p:spPr>
      </p:pic>
      <p:sp>
        <p:nvSpPr>
          <p:cNvPr id="6" name="TextBox 5"/>
          <p:cNvSpPr txBox="1"/>
          <p:nvPr userDrawn="1"/>
        </p:nvSpPr>
        <p:spPr>
          <a:xfrm>
            <a:off x="5334000" y="457200"/>
            <a:ext cx="3494314" cy="646331"/>
          </a:xfrm>
          <a:prstGeom prst="rect">
            <a:avLst/>
          </a:prstGeom>
          <a:solidFill>
            <a:srgbClr val="E2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solidFill>
                  <a:srgbClr val="26448B"/>
                </a:solidFill>
              </a:rPr>
              <a:t>Use the self-check questions to gauge your progress and quality.</a:t>
            </a:r>
          </a:p>
        </p:txBody>
      </p:sp>
    </p:spTree>
    <p:extLst>
      <p:ext uri="{BB962C8B-B14F-4D97-AF65-F5344CB8AC3E}">
        <p14:creationId xmlns:p14="http://schemas.microsoft.com/office/powerpoint/2010/main" val="17663060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08"/>
          <a:stretch/>
        </p:blipFill>
        <p:spPr>
          <a:xfrm>
            <a:off x="12192" y="0"/>
            <a:ext cx="9131808" cy="6477000"/>
          </a:xfrm>
          <a:prstGeom prst="rect">
            <a:avLst/>
          </a:prstGeom>
        </p:spPr>
      </p:pic>
    </p:spTree>
    <p:extLst>
      <p:ext uri="{BB962C8B-B14F-4D97-AF65-F5344CB8AC3E}">
        <p14:creationId xmlns:p14="http://schemas.microsoft.com/office/powerpoint/2010/main" val="38696452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8473143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1527574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6970300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4946006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5" name="Text Placeholder 4"/>
          <p:cNvSpPr>
            <a:spLocks noGrp="1"/>
          </p:cNvSpPr>
          <p:nvPr>
            <p:ph type="body" sz="quarter" idx="13"/>
          </p:nvPr>
        </p:nvSpPr>
        <p:spPr>
          <a:xfrm>
            <a:off x="228600" y="1371600"/>
            <a:ext cx="8686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9"/>
          <p:cNvSpPr>
            <a:spLocks noGrp="1"/>
          </p:cNvSpPr>
          <p:nvPr>
            <p:ph type="dt" sz="half" idx="10"/>
          </p:nvPr>
        </p:nvSpPr>
        <p:spPr>
          <a:xfrm>
            <a:off x="228600" y="6553200"/>
            <a:ext cx="1005840" cy="18288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380286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5120640"/>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 2020-21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2542807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1A58C6-7010-4DE7-9CEF-CA763C69BBCB}" type="slidenum">
              <a:rPr lang="en-US" smtClean="0"/>
              <a:pPr/>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08"/>
          <a:stretch/>
        </p:blipFill>
        <p:spPr>
          <a:xfrm>
            <a:off x="12192" y="0"/>
            <a:ext cx="9131808" cy="6477000"/>
          </a:xfrm>
          <a:prstGeom prst="rect">
            <a:avLst/>
          </a:prstGeom>
        </p:spPr>
      </p:pic>
    </p:spTree>
    <p:extLst>
      <p:ext uri="{BB962C8B-B14F-4D97-AF65-F5344CB8AC3E}">
        <p14:creationId xmlns:p14="http://schemas.microsoft.com/office/powerpoint/2010/main" val="2369538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8_Road to Action Pla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4" name="Title 1"/>
          <p:cNvSpPr>
            <a:spLocks noGrp="1"/>
          </p:cNvSpPr>
          <p:nvPr>
            <p:ph type="title" hasCustomPrompt="1"/>
          </p:nvPr>
        </p:nvSpPr>
        <p:spPr>
          <a:xfrm>
            <a:off x="990600" y="274638"/>
            <a:ext cx="7924800" cy="868362"/>
          </a:xfrm>
        </p:spPr>
        <p:txBody>
          <a:bodyPr/>
          <a:lstStyle>
            <a:lvl1pPr>
              <a:defRPr/>
            </a:lvl1pPr>
          </a:lstStyle>
          <a:p>
            <a:r>
              <a:rPr lang="en-US" dirty="0"/>
              <a:t>Road to the Action Plan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1247775"/>
            <a:ext cx="8778240" cy="5407152"/>
          </a:xfrm>
          <a:prstGeom prst="rect">
            <a:avLst/>
          </a:prstGeom>
        </p:spPr>
      </p:pic>
      <p:sp>
        <p:nvSpPr>
          <p:cNvPr id="6" name="Date Placeholder 9"/>
          <p:cNvSpPr>
            <a:spLocks noGrp="1"/>
          </p:cNvSpPr>
          <p:nvPr>
            <p:ph type="dt" sz="half" idx="10"/>
          </p:nvPr>
        </p:nvSpPr>
        <p:spPr>
          <a:xfrm>
            <a:off x="228600" y="6553200"/>
            <a:ext cx="1005840" cy="18288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13097977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00911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000000">
                    <a:lumMod val="50000"/>
                    <a:lumOff val="50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2385631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000000">
                    <a:lumMod val="50000"/>
                    <a:lumOff val="50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8772402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3750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14523084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203540" y="3848487"/>
            <a:ext cx="1685312" cy="2303260"/>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ctrTitle"/>
          </p:nvPr>
        </p:nvSpPr>
        <p:spPr>
          <a:xfrm>
            <a:off x="706656" y="1788152"/>
            <a:ext cx="7730686" cy="543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59009" y="4167379"/>
            <a:ext cx="8025981" cy="1581150"/>
          </a:xfrm>
          <a:prstGeom prst="rect">
            <a:avLst/>
          </a:prstGeom>
        </p:spPr>
        <p:txBody>
          <a:bodyPr wrap="square" lIns="0" tIns="0" rIns="0" bIns="0">
            <a:spAutoFit/>
          </a:bodyPr>
          <a:lstStyle>
            <a:lvl1pPr>
              <a:defRPr sz="3400" b="1" i="0">
                <a:solidFill>
                  <a:srgbClr val="002060"/>
                </a:solidFill>
                <a:latin typeface="Calibri"/>
                <a:cs typeface="Calibri"/>
              </a:defRPr>
            </a:lvl1pPr>
          </a:lstStyle>
          <a:p>
            <a:endParaRPr/>
          </a:p>
        </p:txBody>
      </p:sp>
      <p:sp>
        <p:nvSpPr>
          <p:cNvPr id="6" name="Holder 6"/>
          <p:cNvSpPr>
            <a:spLocks noGrp="1"/>
          </p:cNvSpPr>
          <p:nvPr>
            <p:ph type="sldNum" sz="quarter" idx="7"/>
          </p:nvPr>
        </p:nvSpPr>
        <p:spPr>
          <a:xfrm>
            <a:off x="8642667" y="6562207"/>
            <a:ext cx="206375" cy="184666"/>
          </a:xfrm>
          <a:prstGeom prst="rect">
            <a:avLst/>
          </a:prstGeom>
        </p:spPr>
        <p:txBody>
          <a:bodyPr lIns="0" tIns="0" rIns="0" bIns="0"/>
          <a:lstStyle>
            <a:lvl1pPr>
              <a:defRPr sz="1200" b="0" i="0">
                <a:solidFill>
                  <a:srgbClr val="898989"/>
                </a:solidFill>
                <a:latin typeface="Calibri"/>
                <a:cs typeface="Calibri"/>
              </a:defRPr>
            </a:lvl1pPr>
          </a:lstStyle>
          <a:p>
            <a:pPr marL="25400">
              <a:spcBef>
                <a:spcPts val="40"/>
              </a:spcBef>
            </a:pPr>
            <a:fld id="{81D60167-4931-47E6-BA6A-407CBD079E47}" type="slidenum">
              <a:rPr dirty="0"/>
              <a:pPr marL="25400">
                <a:spcBef>
                  <a:spcPts val="40"/>
                </a:spcBef>
              </a:pPr>
              <a:t>‹#›</a:t>
            </a:fld>
            <a:endParaRPr dirty="0"/>
          </a:p>
        </p:txBody>
      </p:sp>
    </p:spTree>
    <p:extLst>
      <p:ext uri="{BB962C8B-B14F-4D97-AF65-F5344CB8AC3E}">
        <p14:creationId xmlns:p14="http://schemas.microsoft.com/office/powerpoint/2010/main" val="20523791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2060"/>
                </a:solidFill>
                <a:latin typeface="Calibri"/>
                <a:cs typeface="Calibri"/>
              </a:defRPr>
            </a:lvl1pPr>
          </a:lstStyle>
          <a:p>
            <a:endParaRPr dirty="0"/>
          </a:p>
        </p:txBody>
      </p:sp>
      <p:sp>
        <p:nvSpPr>
          <p:cNvPr id="3" name="Holder 3"/>
          <p:cNvSpPr>
            <a:spLocks noGrp="1"/>
          </p:cNvSpPr>
          <p:nvPr>
            <p:ph type="body" idx="1"/>
          </p:nvPr>
        </p:nvSpPr>
        <p:spPr>
          <a:xfrm>
            <a:off x="688611" y="1599655"/>
            <a:ext cx="7766776" cy="3994150"/>
          </a:xfrm>
          <a:prstGeom prst="rect">
            <a:avLst/>
          </a:prstGeom>
        </p:spPr>
        <p:txBody>
          <a:bodyPr lIns="0" tIns="0" rIns="0" bIns="0"/>
          <a:lstStyle>
            <a:lvl1pPr>
              <a:defRPr sz="3200" b="0" i="0">
                <a:solidFill>
                  <a:srgbClr val="002060"/>
                </a:solidFill>
                <a:latin typeface="Calibri"/>
                <a:cs typeface="Calibri"/>
              </a:defRPr>
            </a:lvl1pPr>
          </a:lstStyle>
          <a:p>
            <a:endParaRPr/>
          </a:p>
        </p:txBody>
      </p:sp>
      <p:sp>
        <p:nvSpPr>
          <p:cNvPr id="4" name="Holder 4"/>
          <p:cNvSpPr>
            <a:spLocks noGrp="1"/>
          </p:cNvSpPr>
          <p:nvPr>
            <p:ph type="ftr" sz="quarter" idx="5"/>
          </p:nvPr>
        </p:nvSpPr>
        <p:spPr>
          <a:xfrm>
            <a:off x="292865" y="6595353"/>
            <a:ext cx="1130300" cy="180975"/>
          </a:xfrm>
          <a:prstGeom prst="rect">
            <a:avLst/>
          </a:prstGeom>
        </p:spPr>
        <p:txBody>
          <a:bodyPr lIns="0" tIns="0" rIns="0" bIns="0"/>
          <a:lstStyle>
            <a:lvl1pPr>
              <a:defRPr sz="1000" b="0" i="0">
                <a:solidFill>
                  <a:srgbClr val="262626"/>
                </a:solidFill>
                <a:latin typeface="Calibri"/>
                <a:cs typeface="Calibri"/>
              </a:defRPr>
            </a:lvl1pPr>
          </a:lstStyle>
          <a:p>
            <a:pPr marL="12700">
              <a:spcBef>
                <a:spcPts val="50"/>
              </a:spcBef>
            </a:pPr>
            <a:r>
              <a:rPr spc="-5" dirty="0"/>
              <a:t>ACS WASC</a:t>
            </a:r>
            <a:r>
              <a:rPr spc="-20" dirty="0"/>
              <a:t> </a:t>
            </a:r>
            <a:r>
              <a:rPr spc="-5" dirty="0"/>
              <a:t>©2016-17</a:t>
            </a:r>
          </a:p>
        </p:txBody>
      </p:sp>
      <p:sp>
        <p:nvSpPr>
          <p:cNvPr id="6" name="Holder 6"/>
          <p:cNvSpPr>
            <a:spLocks noGrp="1"/>
          </p:cNvSpPr>
          <p:nvPr>
            <p:ph type="sldNum" sz="quarter" idx="7"/>
          </p:nvPr>
        </p:nvSpPr>
        <p:spPr>
          <a:xfrm>
            <a:off x="8642667" y="6562207"/>
            <a:ext cx="206375" cy="184666"/>
          </a:xfrm>
          <a:prstGeom prst="rect">
            <a:avLst/>
          </a:prstGeom>
        </p:spPr>
        <p:txBody>
          <a:bodyPr lIns="0" tIns="0" rIns="0" bIns="0"/>
          <a:lstStyle>
            <a:lvl1pPr>
              <a:defRPr sz="1200" b="0" i="0">
                <a:solidFill>
                  <a:srgbClr val="898989"/>
                </a:solidFill>
                <a:latin typeface="Calibri"/>
                <a:cs typeface="Calibri"/>
              </a:defRPr>
            </a:lvl1pPr>
          </a:lstStyle>
          <a:p>
            <a:pPr marL="25400">
              <a:spcBef>
                <a:spcPts val="40"/>
              </a:spcBef>
            </a:pPr>
            <a:fld id="{81D60167-4931-47E6-BA6A-407CBD079E47}" type="slidenum">
              <a:rPr dirty="0"/>
              <a:pPr marL="25400">
                <a:spcBef>
                  <a:spcPts val="40"/>
                </a:spcBef>
              </a:pPr>
              <a:t>‹#›</a:t>
            </a:fld>
            <a:endParaRPr dirty="0"/>
          </a:p>
        </p:txBody>
      </p:sp>
    </p:spTree>
    <p:extLst>
      <p:ext uri="{BB962C8B-B14F-4D97-AF65-F5344CB8AC3E}">
        <p14:creationId xmlns:p14="http://schemas.microsoft.com/office/powerpoint/2010/main" val="24793679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206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92865" y="6595353"/>
            <a:ext cx="1130300" cy="180975"/>
          </a:xfrm>
          <a:prstGeom prst="rect">
            <a:avLst/>
          </a:prstGeom>
        </p:spPr>
        <p:txBody>
          <a:bodyPr lIns="0" tIns="0" rIns="0" bIns="0"/>
          <a:lstStyle>
            <a:lvl1pPr>
              <a:defRPr sz="1000" b="0" i="0">
                <a:solidFill>
                  <a:srgbClr val="262626"/>
                </a:solidFill>
                <a:latin typeface="Calibri"/>
                <a:cs typeface="Calibri"/>
              </a:defRPr>
            </a:lvl1pPr>
          </a:lstStyle>
          <a:p>
            <a:pPr marL="12700">
              <a:spcBef>
                <a:spcPts val="50"/>
              </a:spcBef>
            </a:pPr>
            <a:r>
              <a:rPr spc="-5" dirty="0"/>
              <a:t>ACS WASC</a:t>
            </a:r>
            <a:r>
              <a:rPr spc="-20" dirty="0"/>
              <a:t> </a:t>
            </a:r>
            <a:r>
              <a:rPr spc="-5" dirty="0"/>
              <a:t>©2016-17</a:t>
            </a:r>
          </a:p>
        </p:txBody>
      </p:sp>
      <p:sp>
        <p:nvSpPr>
          <p:cNvPr id="7" name="Holder 7"/>
          <p:cNvSpPr>
            <a:spLocks noGrp="1"/>
          </p:cNvSpPr>
          <p:nvPr>
            <p:ph type="sldNum" sz="quarter" idx="7"/>
          </p:nvPr>
        </p:nvSpPr>
        <p:spPr>
          <a:xfrm>
            <a:off x="8642667" y="6562207"/>
            <a:ext cx="206375" cy="184666"/>
          </a:xfrm>
          <a:prstGeom prst="rect">
            <a:avLst/>
          </a:prstGeom>
        </p:spPr>
        <p:txBody>
          <a:bodyPr lIns="0" tIns="0" rIns="0" bIns="0"/>
          <a:lstStyle>
            <a:lvl1pPr>
              <a:defRPr sz="1200" b="0" i="0">
                <a:solidFill>
                  <a:srgbClr val="898989"/>
                </a:solidFill>
                <a:latin typeface="Calibri"/>
                <a:cs typeface="Calibri"/>
              </a:defRPr>
            </a:lvl1pPr>
          </a:lstStyle>
          <a:p>
            <a:pPr marL="25400">
              <a:spcBef>
                <a:spcPts val="40"/>
              </a:spcBef>
            </a:pPr>
            <a:fld id="{81D60167-4931-47E6-BA6A-407CBD079E47}" type="slidenum">
              <a:rPr dirty="0"/>
              <a:pPr marL="25400">
                <a:spcBef>
                  <a:spcPts val="40"/>
                </a:spcBef>
              </a:pPr>
              <a:t>‹#›</a:t>
            </a:fld>
            <a:endParaRPr dirty="0"/>
          </a:p>
        </p:txBody>
      </p:sp>
    </p:spTree>
    <p:extLst>
      <p:ext uri="{BB962C8B-B14F-4D97-AF65-F5344CB8AC3E}">
        <p14:creationId xmlns:p14="http://schemas.microsoft.com/office/powerpoint/2010/main" val="42890235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045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 2020-21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7724435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8642667" y="6562207"/>
            <a:ext cx="206375" cy="184666"/>
          </a:xfrm>
          <a:prstGeom prst="rect">
            <a:avLst/>
          </a:prstGeom>
        </p:spPr>
        <p:txBody>
          <a:bodyPr lIns="0" tIns="0" rIns="0" bIns="0"/>
          <a:lstStyle>
            <a:lvl1pPr>
              <a:defRPr sz="1200" b="0" i="0">
                <a:solidFill>
                  <a:srgbClr val="898989"/>
                </a:solidFill>
                <a:latin typeface="Calibri"/>
                <a:cs typeface="Calibri"/>
              </a:defRPr>
            </a:lvl1pPr>
          </a:lstStyle>
          <a:p>
            <a:pPr marL="25400">
              <a:spcBef>
                <a:spcPts val="40"/>
              </a:spcBef>
            </a:pPr>
            <a:fld id="{81D60167-4931-47E6-BA6A-407CBD079E47}" type="slidenum">
              <a:rPr dirty="0"/>
              <a:pPr marL="25400">
                <a:spcBef>
                  <a:spcPts val="40"/>
                </a:spcBef>
              </a:pPr>
              <a:t>‹#›</a:t>
            </a:fld>
            <a:endParaRPr dirty="0"/>
          </a:p>
        </p:txBody>
      </p:sp>
      <p:sp>
        <p:nvSpPr>
          <p:cNvPr id="5" name="Rectangle 4"/>
          <p:cNvSpPr/>
          <p:nvPr userDrawn="1"/>
        </p:nvSpPr>
        <p:spPr>
          <a:xfrm>
            <a:off x="0" y="20574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ubtitle 2"/>
          <p:cNvSpPr>
            <a:spLocks noGrp="1"/>
          </p:cNvSpPr>
          <p:nvPr>
            <p:ph type="subTitle" idx="1"/>
          </p:nvPr>
        </p:nvSpPr>
        <p:spPr>
          <a:xfrm>
            <a:off x="1371599" y="4790223"/>
            <a:ext cx="6400800" cy="914400"/>
          </a:xfrm>
          <a:prstGeom prst="rect">
            <a:avLst/>
          </a:prstGeom>
        </p:spPr>
        <p:txBody>
          <a:bodyPr>
            <a:normAutofit/>
          </a:bodyPr>
          <a:lstStyle>
            <a:lvl1pPr algn="ctr">
              <a:defRPr/>
            </a:lvl1pPr>
          </a:lstStyle>
          <a:p>
            <a:pPr>
              <a:spcBef>
                <a:spcPts val="200"/>
              </a:spcBef>
            </a:pPr>
            <a:r>
              <a:rPr lang="en-US" sz="3200" b="1" dirty="0"/>
              <a:t>April 2019</a:t>
            </a:r>
          </a:p>
        </p:txBody>
      </p:sp>
      <p:pic>
        <p:nvPicPr>
          <p:cNvPr id="7" name="Picture 2" descr="S:\PUBLICATIONS\LOGOS AND SIGNATURES\Logos\OFFICIAL ACS WASC LOGOS-NEW\2019 Logo\wascLOGOrgbTA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1" y="1993392"/>
            <a:ext cx="9143999"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ubtitle 2"/>
          <p:cNvSpPr txBox="1">
            <a:spLocks/>
          </p:cNvSpPr>
          <p:nvPr userDrawn="1"/>
        </p:nvSpPr>
        <p:spPr>
          <a:xfrm>
            <a:off x="1142999" y="2819285"/>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300"/>
              </a:spcBef>
            </a:pPr>
            <a:r>
              <a:rPr lang="en-US" sz="4000" b="1" dirty="0">
                <a:solidFill>
                  <a:prstClr val="black"/>
                </a:solidFill>
              </a:rPr>
              <a:t>Spring 2019 ACS WASC </a:t>
            </a:r>
          </a:p>
          <a:p>
            <a:pPr>
              <a:lnSpc>
                <a:spcPct val="100000"/>
              </a:lnSpc>
              <a:spcBef>
                <a:spcPts val="300"/>
              </a:spcBef>
            </a:pPr>
            <a:r>
              <a:rPr lang="en-US" sz="4000" b="1" dirty="0">
                <a:solidFill>
                  <a:prstClr val="black"/>
                </a:solidFill>
              </a:rPr>
              <a:t>Commission Meeting</a:t>
            </a:r>
          </a:p>
          <a:p>
            <a:endParaRPr lang="en-US" sz="4000" dirty="0">
              <a:solidFill>
                <a:prstClr val="black"/>
              </a:solidFill>
            </a:endParaRPr>
          </a:p>
        </p:txBody>
      </p:sp>
    </p:spTree>
    <p:extLst>
      <p:ext uri="{BB962C8B-B14F-4D97-AF65-F5344CB8AC3E}">
        <p14:creationId xmlns:p14="http://schemas.microsoft.com/office/powerpoint/2010/main" val="42044587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4_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685801" y="288985"/>
            <a:ext cx="7772399" cy="854015"/>
          </a:xfrm>
        </p:spPr>
        <p:txBody>
          <a:bodyPr>
            <a:normAutofit/>
          </a:bodyPr>
          <a:lstStyle>
            <a:lvl1pPr>
              <a:defRPr sz="4000" b="1">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3584048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defTabSz="914400" eaLnBrk="0" fontAlgn="base" hangingPunct="0">
              <a:spcBef>
                <a:spcPct val="0"/>
              </a:spcBef>
              <a:spcAft>
                <a:spcPct val="0"/>
              </a:spcAft>
              <a:defRPr dirty="0">
                <a:latin typeface="Tahoma" pitchFamily="4" charset="0"/>
                <a:ea typeface="ＭＳ Ｐゴシック" pitchFamily="4" charset="-128"/>
              </a:defRPr>
            </a:lvl1pPr>
          </a:lstStyle>
          <a:p>
            <a:pPr>
              <a:defRPr/>
            </a:pPr>
            <a:r>
              <a:rPr lang="en-US" dirty="0">
                <a:solidFill>
                  <a:prstClr val="black"/>
                </a:solidFill>
              </a:rPr>
              <a:t>ACS WASC ©2014</a:t>
            </a:r>
          </a:p>
        </p:txBody>
      </p:sp>
      <p:sp>
        <p:nvSpPr>
          <p:cNvPr id="4" name="Slide Number Placeholder 11"/>
          <p:cNvSpPr>
            <a:spLocks noGrp="1"/>
          </p:cNvSpPr>
          <p:nvPr>
            <p:ph type="sldNum" sz="quarter" idx="11"/>
          </p:nvPr>
        </p:nvSpPr>
        <p:spPr>
          <a:xfrm>
            <a:off x="8642667" y="6562207"/>
            <a:ext cx="206375" cy="184666"/>
          </a:xfrm>
          <a:prstGeom prst="rect">
            <a:avLst/>
          </a:prstGeom>
        </p:spPr>
        <p:txBody>
          <a:bodyPr/>
          <a:lstStyle>
            <a:lvl1pPr defTabSz="914400" eaLnBrk="0" fontAlgn="base" hangingPunct="0">
              <a:spcBef>
                <a:spcPct val="0"/>
              </a:spcBef>
              <a:spcAft>
                <a:spcPct val="0"/>
              </a:spcAft>
              <a:defRPr>
                <a:latin typeface="Tahoma" pitchFamily="4" charset="0"/>
                <a:ea typeface="ＭＳ Ｐゴシック" pitchFamily="4" charset="-128"/>
              </a:defRPr>
            </a:lvl1pPr>
          </a:lstStyle>
          <a:p>
            <a:pPr>
              <a:defRPr/>
            </a:pPr>
            <a:fld id="{2E2E0F29-99BE-41BE-9D74-5F8E3B9D736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1466847"/>
      </p:ext>
    </p:extLst>
  </p:cSld>
  <p:clrMapOvr>
    <a:masterClrMapping/>
  </p:clrMapOvr>
  <p:transition spd="med">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8_Blank no logo">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a:xfrm>
            <a:off x="8642667" y="6562207"/>
            <a:ext cx="206375" cy="184666"/>
          </a:xfrm>
          <a:prstGeom prst="rect">
            <a:avLst/>
          </a:prstGeom>
        </p:spPr>
        <p:txBody>
          <a:bodyPr/>
          <a:lstStyle>
            <a:lvl1pPr defTabSz="914400" eaLnBrk="0" fontAlgn="base" hangingPunct="0">
              <a:spcBef>
                <a:spcPct val="0"/>
              </a:spcBef>
              <a:spcAft>
                <a:spcPct val="0"/>
              </a:spcAft>
              <a:defRPr>
                <a:latin typeface="Tahoma" pitchFamily="4" charset="0"/>
                <a:ea typeface="ＭＳ Ｐゴシック" pitchFamily="4" charset="-128"/>
              </a:defRPr>
            </a:lvl1pPr>
          </a:lstStyle>
          <a:p>
            <a:pPr>
              <a:defRPr/>
            </a:pPr>
            <a:fld id="{B2BAD633-24C0-4D36-93B4-564BCF8521F5}" type="slidenum">
              <a:rPr lang="en-US">
                <a:solidFill>
                  <a:prstClr val="black"/>
                </a:solidFill>
              </a:rPr>
              <a:pPr>
                <a:defRPr/>
              </a:pPr>
              <a:t>‹#›</a:t>
            </a:fld>
            <a:endParaRPr lang="en-US" dirty="0">
              <a:solidFill>
                <a:prstClr val="black"/>
              </a:solidFill>
            </a:endParaRPr>
          </a:p>
        </p:txBody>
      </p:sp>
      <p:sp>
        <p:nvSpPr>
          <p:cNvPr id="3" name="Date Placeholder 9"/>
          <p:cNvSpPr>
            <a:spLocks noGrp="1"/>
          </p:cNvSpPr>
          <p:nvPr>
            <p:ph type="dt" sz="half" idx="11"/>
          </p:nvPr>
        </p:nvSpPr>
        <p:spPr>
          <a:xfrm>
            <a:off x="228600" y="6553200"/>
            <a:ext cx="1143000" cy="304800"/>
          </a:xfrm>
          <a:prstGeom prst="rect">
            <a:avLst/>
          </a:prstGeom>
        </p:spPr>
        <p:txBody>
          <a:bodyPr/>
          <a:lstStyle>
            <a:lvl1pPr defTabSz="914400" eaLnBrk="0" fontAlgn="base" hangingPunct="0">
              <a:spcBef>
                <a:spcPct val="0"/>
              </a:spcBef>
              <a:spcAft>
                <a:spcPct val="0"/>
              </a:spcAft>
              <a:defRPr dirty="0">
                <a:latin typeface="Tahoma" pitchFamily="4" charset="0"/>
                <a:ea typeface="ＭＳ Ｐゴシック" pitchFamily="4" charset="-128"/>
              </a:defRPr>
            </a:lvl1pPr>
          </a:lstStyle>
          <a:p>
            <a:pPr>
              <a:defRPr/>
            </a:pPr>
            <a:r>
              <a:rPr lang="en-US" dirty="0">
                <a:solidFill>
                  <a:prstClr val="black"/>
                </a:solidFill>
              </a:rPr>
              <a:t>ACS WASC ©2015-16</a:t>
            </a:r>
          </a:p>
        </p:txBody>
      </p:sp>
    </p:spTree>
    <p:extLst>
      <p:ext uri="{BB962C8B-B14F-4D97-AF65-F5344CB8AC3E}">
        <p14:creationId xmlns:p14="http://schemas.microsoft.com/office/powerpoint/2010/main" val="16330441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206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262626"/>
                </a:solidFill>
                <a:latin typeface="Calibri"/>
                <a:cs typeface="Calibri"/>
              </a:defRPr>
            </a:lvl1pPr>
          </a:lstStyle>
          <a:p>
            <a:pPr marL="12700">
              <a:spcBef>
                <a:spcPts val="50"/>
              </a:spcBef>
            </a:pPr>
            <a:r>
              <a:rPr spc="-5" dirty="0"/>
              <a:t>ACS WASC</a:t>
            </a:r>
            <a:r>
              <a:rPr spc="-20" dirty="0"/>
              <a:t> </a:t>
            </a:r>
            <a:r>
              <a:rPr spc="-5" dirty="0"/>
              <a:t>©2016-17</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11/15/21</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25400">
              <a:spcBef>
                <a:spcPts val="40"/>
              </a:spcBef>
            </a:pPr>
            <a:fld id="{81D60167-4931-47E6-BA6A-407CBD079E47}" type="slidenum">
              <a:rPr dirty="0"/>
              <a:pPr marL="25400">
                <a:spcBef>
                  <a:spcPts val="40"/>
                </a:spcBef>
              </a:pPr>
              <a:t>‹#›</a:t>
            </a:fld>
            <a:endParaRPr dirty="0"/>
          </a:p>
        </p:txBody>
      </p:sp>
    </p:spTree>
    <p:extLst>
      <p:ext uri="{BB962C8B-B14F-4D97-AF65-F5344CB8AC3E}">
        <p14:creationId xmlns:p14="http://schemas.microsoft.com/office/powerpoint/2010/main" val="29042709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7066" y="312118"/>
            <a:ext cx="8678333" cy="854015"/>
          </a:xfrm>
          <a:prstGeom prst="rect">
            <a:avLst/>
          </a:prstGeom>
        </p:spPr>
        <p:txBody>
          <a:bodyPr/>
          <a:lstStyle>
            <a:lvl1pPr algn="ctr">
              <a:defRPr baseline="0"/>
            </a:lvl1pPr>
          </a:lstStyle>
          <a:p>
            <a:endParaRPr lang="en-US" dirty="0"/>
          </a:p>
        </p:txBody>
      </p:sp>
      <p:sp>
        <p:nvSpPr>
          <p:cNvPr id="5" name="TextBox 4"/>
          <p:cNvSpPr txBox="1"/>
          <p:nvPr userDrawn="1"/>
        </p:nvSpPr>
        <p:spPr>
          <a:xfrm>
            <a:off x="7467600" y="6400800"/>
            <a:ext cx="1219200" cy="369332"/>
          </a:xfrm>
          <a:prstGeom prst="rect">
            <a:avLst/>
          </a:prstGeom>
          <a:noFill/>
        </p:spPr>
        <p:txBody>
          <a:bodyPr wrap="square" rtlCol="0">
            <a:spAutoFit/>
          </a:bodyPr>
          <a:lstStyle/>
          <a:p>
            <a:pPr algn="r"/>
            <a:r>
              <a:rPr lang="en-US" sz="900" dirty="0">
                <a:solidFill>
                  <a:srgbClr val="1F497D"/>
                </a:solidFill>
                <a:cs typeface="Arial"/>
              </a:rPr>
              <a:t>ACS WASC ©2019</a:t>
            </a:r>
            <a:br>
              <a:rPr lang="en-US" sz="900" dirty="0">
                <a:solidFill>
                  <a:srgbClr val="1F497D"/>
                </a:solidFill>
              </a:rPr>
            </a:br>
            <a:fld id="{DB8FEAEE-4007-4EB3-AD74-2A75D0636849}" type="slidenum">
              <a:rPr lang="en-US" sz="900" smtClean="0">
                <a:solidFill>
                  <a:srgbClr val="1F497D"/>
                </a:solidFill>
              </a:rPr>
              <a:pPr algn="r"/>
              <a:t>‹#›</a:t>
            </a:fld>
            <a:endParaRPr lang="en-US" sz="900" dirty="0">
              <a:solidFill>
                <a:srgbClr val="1F497D"/>
              </a:solidFill>
            </a:endParaRPr>
          </a:p>
        </p:txBody>
      </p:sp>
      <p:pic>
        <p:nvPicPr>
          <p:cNvPr id="6" name="Picture 2" descr="S:\PUBLICATIONS\LOGOS AND SIGNATURES\Logos\OFFICIAL ACS WASC LOGOS-NEW\2019 Logo\wascLOGOrgbTA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309360"/>
            <a:ext cx="1562011" cy="396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032475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7"/>
          <p:cNvSpPr txBox="1">
            <a:spLocks/>
          </p:cNvSpPr>
          <p:nvPr userDrawn="1"/>
        </p:nvSpPr>
        <p:spPr>
          <a:xfrm>
            <a:off x="7620000" y="6477000"/>
            <a:ext cx="1219200" cy="365125"/>
          </a:xfrm>
          <a:prstGeom prst="rect">
            <a:avLst/>
          </a:prstGeom>
        </p:spPr>
        <p:txBody>
          <a:bodyPr anchor="ctr"/>
          <a:lstStyle/>
          <a:p>
            <a:pPr algn="r">
              <a:defRPr/>
            </a:pPr>
            <a:r>
              <a:rPr lang="en-US" sz="900" dirty="0">
                <a:solidFill>
                  <a:srgbClr val="0033CC"/>
                </a:solidFill>
                <a:latin typeface="Arial" pitchFamily="34" charset="0"/>
                <a:cs typeface="Arial" pitchFamily="34" charset="0"/>
              </a:rPr>
              <a:t>© ACS WASC</a:t>
            </a:r>
          </a:p>
          <a:p>
            <a:pPr algn="r">
              <a:defRPr/>
            </a:pPr>
            <a:fld id="{E662E579-22B1-4D7F-8CDD-02BDF82FD0D9}" type="slidenum">
              <a:rPr lang="en-US" sz="900" smtClean="0">
                <a:solidFill>
                  <a:srgbClr val="0033CC"/>
                </a:solidFill>
                <a:latin typeface="Arial" pitchFamily="34" charset="0"/>
                <a:cs typeface="Arial" pitchFamily="34" charset="0"/>
              </a:rPr>
              <a:pPr algn="r">
                <a:defRPr/>
              </a:pPr>
              <a:t>‹#›</a:t>
            </a:fld>
            <a:br>
              <a:rPr lang="en-US" sz="1100" dirty="0">
                <a:solidFill>
                  <a:srgbClr val="0033CC"/>
                </a:solidFill>
                <a:latin typeface="Arial" pitchFamily="34" charset="0"/>
                <a:cs typeface="Arial" pitchFamily="34" charset="0"/>
              </a:rPr>
            </a:br>
            <a:endParaRPr lang="en-US" sz="1100" dirty="0">
              <a:solidFill>
                <a:srgbClr val="0033C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400"/>
          </a:xfrm>
        </p:spPr>
        <p:txBody>
          <a:bodyPr/>
          <a:lstStyle>
            <a:lvl1pPr>
              <a:defRPr sz="2400">
                <a:solidFill>
                  <a:srgbClr val="002060"/>
                </a:solidFill>
                <a:latin typeface="Arial" pitchFamily="34" charset="0"/>
                <a:cs typeface="Arial" pitchFamily="34" charset="0"/>
              </a:defRPr>
            </a:lvl1pPr>
            <a:lvl2pPr>
              <a:defRPr sz="2400">
                <a:solidFill>
                  <a:srgbClr val="002060"/>
                </a:solidFill>
                <a:latin typeface="Arial" pitchFamily="34" charset="0"/>
                <a:cs typeface="Arial" pitchFamily="34" charset="0"/>
              </a:defRPr>
            </a:lvl2pPr>
            <a:lvl3pPr>
              <a:defRPr sz="2400">
                <a:solidFill>
                  <a:srgbClr val="002060"/>
                </a:solidFill>
                <a:latin typeface="Arial" pitchFamily="34" charset="0"/>
                <a:cs typeface="Arial" pitchFamily="34" charset="0"/>
              </a:defRPr>
            </a:lvl3pPr>
            <a:lvl4pPr>
              <a:defRPr sz="2400">
                <a:solidFill>
                  <a:srgbClr val="002060"/>
                </a:solidFill>
                <a:latin typeface="Arial" pitchFamily="34" charset="0"/>
                <a:cs typeface="Arial" pitchFamily="34" charset="0"/>
              </a:defRPr>
            </a:lvl4pPr>
            <a:lvl5pPr>
              <a:defRPr sz="2400">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143000" y="228600"/>
            <a:ext cx="7467600" cy="944562"/>
          </a:xfrm>
        </p:spPr>
        <p:txBody>
          <a:bodyPr>
            <a:normAutofit/>
          </a:bodyPr>
          <a:lstStyle>
            <a:lvl1pPr algn="l">
              <a:defRPr sz="3200" b="1" baseline="0">
                <a:solidFill>
                  <a:srgbClr val="CC1A51"/>
                </a:solidFill>
                <a:latin typeface="Calibri" panose="020F0502020204030204"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04800"/>
            <a:ext cx="775829" cy="777240"/>
          </a:xfrm>
          <a:prstGeom prst="rect">
            <a:avLst/>
          </a:prstGeom>
        </p:spPr>
      </p:pic>
    </p:spTree>
    <p:extLst>
      <p:ext uri="{BB962C8B-B14F-4D97-AF65-F5344CB8AC3E}">
        <p14:creationId xmlns:p14="http://schemas.microsoft.com/office/powerpoint/2010/main" val="5168059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a:xfrm>
            <a:off x="228600" y="6598920"/>
            <a:ext cx="2133600" cy="182880"/>
          </a:xfrm>
          <a:prstGeom prst="rect">
            <a:avLst/>
          </a:prstGeom>
        </p:spPr>
        <p:txBody>
          <a:bodyPr/>
          <a:lstStyle/>
          <a:p>
            <a:pPr fontAlgn="base">
              <a:spcBef>
                <a:spcPct val="0"/>
              </a:spcBef>
              <a:spcAft>
                <a:spcPct val="0"/>
              </a:spcAft>
            </a:pPr>
            <a:r>
              <a:rPr lang="en-US" sz="2400" b="1" dirty="0">
                <a:solidFill>
                  <a:srgbClr val="D61000"/>
                </a:solidFill>
                <a:latin typeface="Calibri" pitchFamily="34" charset="0"/>
                <a:cs typeface="Arial" charset="0"/>
              </a:rPr>
              <a:t>2013  ©ACS-WASC</a:t>
            </a:r>
          </a:p>
        </p:txBody>
      </p:sp>
      <p:sp>
        <p:nvSpPr>
          <p:cNvPr id="12" name="Slide Number Placeholder 11"/>
          <p:cNvSpPr>
            <a:spLocks noGrp="1"/>
          </p:cNvSpPr>
          <p:nvPr>
            <p:ph type="sldNum" sz="quarter" idx="12"/>
          </p:nvPr>
        </p:nvSpPr>
        <p:spPr>
          <a:xfrm>
            <a:off x="6781800" y="6598920"/>
            <a:ext cx="2133600" cy="182880"/>
          </a:xfrm>
          <a:prstGeom prst="rect">
            <a:avLst/>
          </a:prstGeom>
        </p:spPr>
        <p:txBody>
          <a:bodyPr/>
          <a:lstStyle/>
          <a:p>
            <a:pPr fontAlgn="base">
              <a:spcBef>
                <a:spcPct val="0"/>
              </a:spcBef>
              <a:spcAft>
                <a:spcPct val="0"/>
              </a:spcAft>
            </a:pPr>
            <a:fld id="{FCC7E537-F31E-4D87-AFF4-DF1118FD168A}" type="slidenum">
              <a:rPr lang="en-US" sz="2400" b="1" smtClean="0">
                <a:solidFill>
                  <a:srgbClr val="D61000"/>
                </a:solidFill>
                <a:latin typeface="Calibri" pitchFamily="34" charset="0"/>
                <a:cs typeface="Arial" charset="0"/>
              </a:rPr>
              <a:pPr fontAlgn="base">
                <a:spcBef>
                  <a:spcPct val="0"/>
                </a:spcBef>
                <a:spcAft>
                  <a:spcPct val="0"/>
                </a:spcAft>
              </a:pPr>
              <a:t>‹#›</a:t>
            </a:fld>
            <a:endParaRPr lang="en-US" sz="2400" b="1" dirty="0">
              <a:solidFill>
                <a:srgbClr val="D61000"/>
              </a:solidFill>
              <a:latin typeface="Calibri" pitchFamily="34" charset="0"/>
              <a:cs typeface="Arial" charset="0"/>
            </a:endParaRPr>
          </a:p>
        </p:txBody>
      </p:sp>
    </p:spTree>
    <p:extLst>
      <p:ext uri="{BB962C8B-B14F-4D97-AF65-F5344CB8AC3E}">
        <p14:creationId xmlns:p14="http://schemas.microsoft.com/office/powerpoint/2010/main" val="25170442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9"/>
          <p:cNvSpPr>
            <a:spLocks noGrp="1"/>
          </p:cNvSpPr>
          <p:nvPr>
            <p:ph type="dt" sz="half" idx="10"/>
          </p:nvPr>
        </p:nvSpPr>
        <p:spPr>
          <a:xfrm>
            <a:off x="228600" y="6553200"/>
            <a:ext cx="1066800" cy="228600"/>
          </a:xfrm>
          <a:prstGeom prst="rect">
            <a:avLst/>
          </a:prstGeom>
        </p:spPr>
        <p:txBody>
          <a:bodyPr/>
          <a:lstStyle/>
          <a:p>
            <a:pPr fontAlgn="base">
              <a:spcBef>
                <a:spcPct val="0"/>
              </a:spcBef>
              <a:spcAft>
                <a:spcPct val="0"/>
              </a:spcAft>
            </a:pPr>
            <a:r>
              <a:rPr lang="en-US" sz="2400" b="1" dirty="0">
                <a:solidFill>
                  <a:srgbClr val="D61000"/>
                </a:solidFill>
                <a:latin typeface="Calibri" pitchFamily="34" charset="0"/>
                <a:cs typeface="Arial" charset="0"/>
              </a:rPr>
              <a:t>ACS WASC ©2015-16</a:t>
            </a:r>
          </a:p>
        </p:txBody>
      </p:sp>
      <p:sp>
        <p:nvSpPr>
          <p:cNvPr id="12" name="Slide Number Placeholder 11"/>
          <p:cNvSpPr>
            <a:spLocks noGrp="1"/>
          </p:cNvSpPr>
          <p:nvPr>
            <p:ph type="sldNum" sz="quarter" idx="12"/>
          </p:nvPr>
        </p:nvSpPr>
        <p:spPr>
          <a:xfrm>
            <a:off x="8549640" y="6553200"/>
            <a:ext cx="365760" cy="228600"/>
          </a:xfrm>
          <a:prstGeom prst="rect">
            <a:avLst/>
          </a:prstGeom>
        </p:spPr>
        <p:txBody>
          <a:bodyPr/>
          <a:lstStyle/>
          <a:p>
            <a:pPr fontAlgn="base">
              <a:spcBef>
                <a:spcPct val="0"/>
              </a:spcBef>
              <a:spcAft>
                <a:spcPct val="0"/>
              </a:spcAft>
            </a:pPr>
            <a:fld id="{FCC7E537-F31E-4D87-AFF4-DF1118FD168A}" type="slidenum">
              <a:rPr lang="en-US" sz="2400" b="1" smtClean="0">
                <a:solidFill>
                  <a:srgbClr val="D61000"/>
                </a:solidFill>
                <a:latin typeface="Calibri" pitchFamily="34" charset="0"/>
                <a:cs typeface="Arial" charset="0"/>
              </a:rPr>
              <a:pPr fontAlgn="base">
                <a:spcBef>
                  <a:spcPct val="0"/>
                </a:spcBef>
                <a:spcAft>
                  <a:spcPct val="0"/>
                </a:spcAft>
              </a:pPr>
              <a:t>‹#›</a:t>
            </a:fld>
            <a:endParaRPr lang="en-US" sz="2400" b="1" dirty="0">
              <a:solidFill>
                <a:srgbClr val="D61000"/>
              </a:solidFill>
              <a:latin typeface="Calibri" pitchFamily="34" charset="0"/>
              <a:cs typeface="Arial" charset="0"/>
            </a:endParaRPr>
          </a:p>
        </p:txBody>
      </p:sp>
    </p:spTree>
    <p:extLst>
      <p:ext uri="{BB962C8B-B14F-4D97-AF65-F5344CB8AC3E}">
        <p14:creationId xmlns:p14="http://schemas.microsoft.com/office/powerpoint/2010/main" val="18760366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457200" y="6598920"/>
            <a:ext cx="2133600" cy="182880"/>
          </a:xfrm>
          <a:prstGeom prst="rect">
            <a:avLst/>
          </a:prstGeom>
        </p:spPr>
        <p:txBody>
          <a:bodyPr/>
          <a:lstStyle/>
          <a:p>
            <a:pPr fontAlgn="base">
              <a:spcBef>
                <a:spcPct val="0"/>
              </a:spcBef>
              <a:spcAft>
                <a:spcPct val="0"/>
              </a:spcAft>
            </a:pPr>
            <a:r>
              <a:rPr lang="en-US" sz="2400" b="1" dirty="0">
                <a:solidFill>
                  <a:srgbClr val="000000">
                    <a:lumMod val="50000"/>
                    <a:lumOff val="50000"/>
                  </a:srgbClr>
                </a:solidFill>
                <a:latin typeface="Calibri" pitchFamily="34" charset="0"/>
                <a:cs typeface="Arial" charset="0"/>
              </a:rPr>
              <a:t>© 2020-21</a:t>
            </a:r>
          </a:p>
        </p:txBody>
      </p:sp>
      <p:sp>
        <p:nvSpPr>
          <p:cNvPr id="17" name="Slide Number Placeholder 16"/>
          <p:cNvSpPr>
            <a:spLocks noGrp="1"/>
          </p:cNvSpPr>
          <p:nvPr>
            <p:ph type="sldNum" sz="quarter" idx="12"/>
          </p:nvPr>
        </p:nvSpPr>
        <p:spPr>
          <a:xfrm>
            <a:off x="6553200" y="6598920"/>
            <a:ext cx="2133600" cy="182880"/>
          </a:xfrm>
          <a:prstGeom prst="rect">
            <a:avLst/>
          </a:prstGeom>
        </p:spPr>
        <p:txBody>
          <a:bodyPr/>
          <a:lstStyle/>
          <a:p>
            <a:pPr fontAlgn="base">
              <a:spcBef>
                <a:spcPct val="0"/>
              </a:spcBef>
              <a:spcAft>
                <a:spcPct val="0"/>
              </a:spcAft>
            </a:pPr>
            <a:fld id="{FCC7E537-F31E-4D87-AFF4-DF1118FD168A}" type="slidenum">
              <a:rPr lang="en-US" sz="2400" b="1" smtClean="0">
                <a:solidFill>
                  <a:srgbClr val="000000">
                    <a:lumMod val="50000"/>
                    <a:lumOff val="50000"/>
                  </a:srgbClr>
                </a:solidFill>
                <a:latin typeface="Calibri" pitchFamily="34" charset="0"/>
                <a:cs typeface="Arial" charset="0"/>
              </a:rPr>
              <a:pPr fontAlgn="base">
                <a:spcBef>
                  <a:spcPct val="0"/>
                </a:spcBef>
                <a:spcAft>
                  <a:spcPct val="0"/>
                </a:spcAft>
              </a:pPr>
              <a:t>‹#›</a:t>
            </a:fld>
            <a:endParaRPr lang="en-US" sz="2400" b="1" dirty="0">
              <a:solidFill>
                <a:srgbClr val="000000">
                  <a:lumMod val="50000"/>
                  <a:lumOff val="50000"/>
                </a:srgbClr>
              </a:solidFill>
              <a:latin typeface="Calibri" pitchFamily="34" charset="0"/>
              <a:cs typeface="Arial" charset="0"/>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30591702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 2020-21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42215904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7"/>
          <p:cNvSpPr txBox="1">
            <a:spLocks/>
          </p:cNvSpPr>
          <p:nvPr userDrawn="1"/>
        </p:nvSpPr>
        <p:spPr>
          <a:xfrm>
            <a:off x="7620000" y="6477000"/>
            <a:ext cx="1219200" cy="365125"/>
          </a:xfrm>
          <a:prstGeom prst="rect">
            <a:avLst/>
          </a:prstGeom>
        </p:spPr>
        <p:txBody>
          <a:bodyPr anchor="ctr"/>
          <a:lstStyle/>
          <a:p>
            <a:pPr algn="r">
              <a:defRPr/>
            </a:pPr>
            <a:r>
              <a:rPr lang="en-US" sz="900" dirty="0">
                <a:solidFill>
                  <a:srgbClr val="0033CC"/>
                </a:solidFill>
                <a:latin typeface="Arial" pitchFamily="34" charset="0"/>
                <a:cs typeface="Arial" pitchFamily="34" charset="0"/>
              </a:rPr>
              <a:t>© ACS WASC</a:t>
            </a:r>
          </a:p>
          <a:p>
            <a:pPr algn="r">
              <a:defRPr/>
            </a:pPr>
            <a:fld id="{E662E579-22B1-4D7F-8CDD-02BDF82FD0D9}" type="slidenum">
              <a:rPr lang="en-US" sz="900" smtClean="0">
                <a:solidFill>
                  <a:srgbClr val="0033CC"/>
                </a:solidFill>
                <a:latin typeface="Arial" pitchFamily="34" charset="0"/>
                <a:cs typeface="Arial" pitchFamily="34" charset="0"/>
              </a:rPr>
              <a:pPr algn="r">
                <a:defRPr/>
              </a:pPr>
              <a:t>‹#›</a:t>
            </a:fld>
            <a:br>
              <a:rPr lang="en-US" sz="1100" dirty="0">
                <a:solidFill>
                  <a:srgbClr val="0033CC"/>
                </a:solidFill>
                <a:latin typeface="Arial" pitchFamily="34" charset="0"/>
                <a:cs typeface="Arial" pitchFamily="34" charset="0"/>
              </a:rPr>
            </a:br>
            <a:endParaRPr lang="en-US" sz="1100" dirty="0">
              <a:solidFill>
                <a:srgbClr val="0033C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400"/>
          </a:xfrm>
        </p:spPr>
        <p:txBody>
          <a:bodyPr/>
          <a:lstStyle>
            <a:lvl1pPr>
              <a:defRPr sz="2400">
                <a:solidFill>
                  <a:srgbClr val="002060"/>
                </a:solidFill>
                <a:latin typeface="Arial" pitchFamily="34" charset="0"/>
                <a:cs typeface="Arial" pitchFamily="34" charset="0"/>
              </a:defRPr>
            </a:lvl1pPr>
            <a:lvl2pPr>
              <a:defRPr sz="2400">
                <a:solidFill>
                  <a:srgbClr val="002060"/>
                </a:solidFill>
                <a:latin typeface="Arial" pitchFamily="34" charset="0"/>
                <a:cs typeface="Arial" pitchFamily="34" charset="0"/>
              </a:defRPr>
            </a:lvl2pPr>
            <a:lvl3pPr>
              <a:defRPr sz="2400">
                <a:solidFill>
                  <a:srgbClr val="002060"/>
                </a:solidFill>
                <a:latin typeface="Arial" pitchFamily="34" charset="0"/>
                <a:cs typeface="Arial" pitchFamily="34" charset="0"/>
              </a:defRPr>
            </a:lvl3pPr>
            <a:lvl4pPr>
              <a:defRPr sz="2400">
                <a:solidFill>
                  <a:srgbClr val="002060"/>
                </a:solidFill>
                <a:latin typeface="Arial" pitchFamily="34" charset="0"/>
                <a:cs typeface="Arial" pitchFamily="34" charset="0"/>
              </a:defRPr>
            </a:lvl4pPr>
            <a:lvl5pPr>
              <a:defRPr sz="2400">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143000" y="228600"/>
            <a:ext cx="7467600" cy="944562"/>
          </a:xfrm>
        </p:spPr>
        <p:txBody>
          <a:bodyPr>
            <a:normAutofit/>
          </a:bodyPr>
          <a:lstStyle>
            <a:lvl1pPr algn="l">
              <a:defRPr sz="3200" b="1" baseline="0">
                <a:solidFill>
                  <a:srgbClr val="CC1A51"/>
                </a:solidFill>
                <a:latin typeface="Calibri" panose="020F0502020204030204"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04800"/>
            <a:ext cx="775829" cy="777240"/>
          </a:xfrm>
          <a:prstGeom prst="rect">
            <a:avLst/>
          </a:prstGeom>
        </p:spPr>
      </p:pic>
    </p:spTree>
    <p:extLst>
      <p:ext uri="{BB962C8B-B14F-4D97-AF65-F5344CB8AC3E}">
        <p14:creationId xmlns:p14="http://schemas.microsoft.com/office/powerpoint/2010/main" val="22691375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7543800" y="6294438"/>
            <a:ext cx="346075" cy="365125"/>
          </a:xfrm>
          <a:prstGeom prst="rect">
            <a:avLst/>
          </a:prstGeom>
        </p:spPr>
        <p:txBody>
          <a:bodyPr/>
          <a:lstStyle>
            <a:lvl1pPr>
              <a:defRPr/>
            </a:lvl1pPr>
          </a:lstStyle>
          <a:p>
            <a:pPr fontAlgn="base">
              <a:spcBef>
                <a:spcPct val="0"/>
              </a:spcBef>
              <a:spcAft>
                <a:spcPct val="0"/>
              </a:spcAft>
              <a:defRPr/>
            </a:pPr>
            <a:fld id="{71965B70-C862-4016-B4CF-A5B1BA53F86A}" type="slidenum">
              <a:rPr lang="en-US" sz="2400" b="1">
                <a:solidFill>
                  <a:srgbClr val="D61000"/>
                </a:solidFill>
                <a:latin typeface="Calibri" pitchFamily="34" charset="0"/>
                <a:cs typeface="Arial" charset="0"/>
              </a:rPr>
              <a:pPr fontAlgn="base">
                <a:spcBef>
                  <a:spcPct val="0"/>
                </a:spcBef>
                <a:spcAft>
                  <a:spcPct val="0"/>
                </a:spcAft>
                <a:defRPr/>
              </a:pPr>
              <a:t>‹#›</a:t>
            </a:fld>
            <a:endParaRPr lang="en-US" sz="2400" b="1" dirty="0">
              <a:solidFill>
                <a:srgbClr val="D61000"/>
              </a:solidFill>
              <a:latin typeface="Calibri" pitchFamily="34" charset="0"/>
              <a:cs typeface="Arial" charset="0"/>
            </a:endParaRPr>
          </a:p>
        </p:txBody>
      </p:sp>
    </p:spTree>
    <p:extLst>
      <p:ext uri="{BB962C8B-B14F-4D97-AF65-F5344CB8AC3E}">
        <p14:creationId xmlns:p14="http://schemas.microsoft.com/office/powerpoint/2010/main" val="6192084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a:xfrm>
            <a:off x="228600" y="6598920"/>
            <a:ext cx="2133600" cy="182880"/>
          </a:xfrm>
          <a:prstGeom prst="rect">
            <a:avLst/>
          </a:prstGeom>
        </p:spPr>
        <p:txBody>
          <a:bodyPr/>
          <a:lstStyle/>
          <a:p>
            <a:pPr fontAlgn="base">
              <a:spcBef>
                <a:spcPct val="0"/>
              </a:spcBef>
              <a:spcAft>
                <a:spcPct val="0"/>
              </a:spcAft>
            </a:pPr>
            <a:r>
              <a:rPr lang="en-US" sz="2400" b="1" dirty="0">
                <a:solidFill>
                  <a:srgbClr val="D61000"/>
                </a:solidFill>
                <a:latin typeface="Calibri" pitchFamily="34" charset="0"/>
                <a:cs typeface="Arial" charset="0"/>
              </a:rPr>
              <a:t>2013  ©ACS-WASC</a:t>
            </a:r>
          </a:p>
        </p:txBody>
      </p:sp>
      <p:sp>
        <p:nvSpPr>
          <p:cNvPr id="12" name="Slide Number Placeholder 11"/>
          <p:cNvSpPr>
            <a:spLocks noGrp="1"/>
          </p:cNvSpPr>
          <p:nvPr>
            <p:ph type="sldNum" sz="quarter" idx="12"/>
          </p:nvPr>
        </p:nvSpPr>
        <p:spPr>
          <a:xfrm>
            <a:off x="6781800" y="6598920"/>
            <a:ext cx="2133600" cy="182880"/>
          </a:xfrm>
          <a:prstGeom prst="rect">
            <a:avLst/>
          </a:prstGeom>
        </p:spPr>
        <p:txBody>
          <a:bodyPr/>
          <a:lstStyle/>
          <a:p>
            <a:pPr fontAlgn="base">
              <a:spcBef>
                <a:spcPct val="0"/>
              </a:spcBef>
              <a:spcAft>
                <a:spcPct val="0"/>
              </a:spcAft>
            </a:pPr>
            <a:fld id="{FCC7E537-F31E-4D87-AFF4-DF1118FD168A}" type="slidenum">
              <a:rPr lang="en-US" sz="2400" b="1" smtClean="0">
                <a:solidFill>
                  <a:srgbClr val="D61000"/>
                </a:solidFill>
                <a:latin typeface="Calibri" pitchFamily="34" charset="0"/>
                <a:cs typeface="Arial" charset="0"/>
              </a:rPr>
              <a:pPr fontAlgn="base">
                <a:spcBef>
                  <a:spcPct val="0"/>
                </a:spcBef>
                <a:spcAft>
                  <a:spcPct val="0"/>
                </a:spcAft>
              </a:pPr>
              <a:t>‹#›</a:t>
            </a:fld>
            <a:endParaRPr lang="en-US" sz="2400" b="1" dirty="0">
              <a:solidFill>
                <a:srgbClr val="D61000"/>
              </a:solidFill>
              <a:latin typeface="Calibri" pitchFamily="34" charset="0"/>
              <a:cs typeface="Arial" charset="0"/>
            </a:endParaRPr>
          </a:p>
        </p:txBody>
      </p:sp>
    </p:spTree>
    <p:extLst>
      <p:ext uri="{BB962C8B-B14F-4D97-AF65-F5344CB8AC3E}">
        <p14:creationId xmlns:p14="http://schemas.microsoft.com/office/powerpoint/2010/main" val="92615306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9"/>
          <p:cNvSpPr>
            <a:spLocks noGrp="1"/>
          </p:cNvSpPr>
          <p:nvPr>
            <p:ph type="dt" sz="half" idx="10"/>
          </p:nvPr>
        </p:nvSpPr>
        <p:spPr>
          <a:xfrm>
            <a:off x="228600" y="6553200"/>
            <a:ext cx="1066800" cy="228600"/>
          </a:xfrm>
          <a:prstGeom prst="rect">
            <a:avLst/>
          </a:prstGeom>
        </p:spPr>
        <p:txBody>
          <a:bodyPr/>
          <a:lstStyle/>
          <a:p>
            <a:pPr fontAlgn="base">
              <a:spcBef>
                <a:spcPct val="0"/>
              </a:spcBef>
              <a:spcAft>
                <a:spcPct val="0"/>
              </a:spcAft>
            </a:pPr>
            <a:r>
              <a:rPr lang="en-US" sz="2400" b="1" dirty="0">
                <a:solidFill>
                  <a:srgbClr val="D61000"/>
                </a:solidFill>
                <a:latin typeface="Calibri" pitchFamily="34" charset="0"/>
                <a:cs typeface="Arial" charset="0"/>
              </a:rPr>
              <a:t>ACS WASC ©2015-16</a:t>
            </a:r>
          </a:p>
        </p:txBody>
      </p:sp>
      <p:sp>
        <p:nvSpPr>
          <p:cNvPr id="12" name="Slide Number Placeholder 11"/>
          <p:cNvSpPr>
            <a:spLocks noGrp="1"/>
          </p:cNvSpPr>
          <p:nvPr>
            <p:ph type="sldNum" sz="quarter" idx="12"/>
          </p:nvPr>
        </p:nvSpPr>
        <p:spPr>
          <a:xfrm>
            <a:off x="8549640" y="6553200"/>
            <a:ext cx="365760" cy="228600"/>
          </a:xfrm>
          <a:prstGeom prst="rect">
            <a:avLst/>
          </a:prstGeom>
        </p:spPr>
        <p:txBody>
          <a:bodyPr/>
          <a:lstStyle/>
          <a:p>
            <a:pPr fontAlgn="base">
              <a:spcBef>
                <a:spcPct val="0"/>
              </a:spcBef>
              <a:spcAft>
                <a:spcPct val="0"/>
              </a:spcAft>
            </a:pPr>
            <a:fld id="{FCC7E537-F31E-4D87-AFF4-DF1118FD168A}" type="slidenum">
              <a:rPr lang="en-US" sz="2400" b="1" smtClean="0">
                <a:solidFill>
                  <a:srgbClr val="D61000"/>
                </a:solidFill>
                <a:latin typeface="Calibri" pitchFamily="34" charset="0"/>
                <a:cs typeface="Arial" charset="0"/>
              </a:rPr>
              <a:pPr fontAlgn="base">
                <a:spcBef>
                  <a:spcPct val="0"/>
                </a:spcBef>
                <a:spcAft>
                  <a:spcPct val="0"/>
                </a:spcAft>
              </a:pPr>
              <a:t>‹#›</a:t>
            </a:fld>
            <a:endParaRPr lang="en-US" sz="2400" b="1" dirty="0">
              <a:solidFill>
                <a:srgbClr val="D61000"/>
              </a:solidFill>
              <a:latin typeface="Calibri" pitchFamily="34" charset="0"/>
              <a:cs typeface="Arial" charset="0"/>
            </a:endParaRPr>
          </a:p>
        </p:txBody>
      </p:sp>
    </p:spTree>
    <p:extLst>
      <p:ext uri="{BB962C8B-B14F-4D97-AF65-F5344CB8AC3E}">
        <p14:creationId xmlns:p14="http://schemas.microsoft.com/office/powerpoint/2010/main" val="9575943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457200" y="6598920"/>
            <a:ext cx="2133600" cy="182880"/>
          </a:xfrm>
          <a:prstGeom prst="rect">
            <a:avLst/>
          </a:prstGeom>
        </p:spPr>
        <p:txBody>
          <a:bodyPr/>
          <a:lstStyle/>
          <a:p>
            <a:pPr fontAlgn="base">
              <a:spcBef>
                <a:spcPct val="0"/>
              </a:spcBef>
              <a:spcAft>
                <a:spcPct val="0"/>
              </a:spcAft>
            </a:pPr>
            <a:r>
              <a:rPr lang="en-US" sz="2400" b="1" dirty="0">
                <a:solidFill>
                  <a:srgbClr val="000000">
                    <a:lumMod val="50000"/>
                    <a:lumOff val="50000"/>
                  </a:srgbClr>
                </a:solidFill>
                <a:latin typeface="Calibri" pitchFamily="34" charset="0"/>
                <a:cs typeface="Arial" charset="0"/>
              </a:rPr>
              <a:t>© 2020-21</a:t>
            </a:r>
          </a:p>
        </p:txBody>
      </p:sp>
      <p:sp>
        <p:nvSpPr>
          <p:cNvPr id="17" name="Slide Number Placeholder 16"/>
          <p:cNvSpPr>
            <a:spLocks noGrp="1"/>
          </p:cNvSpPr>
          <p:nvPr>
            <p:ph type="sldNum" sz="quarter" idx="12"/>
          </p:nvPr>
        </p:nvSpPr>
        <p:spPr>
          <a:xfrm>
            <a:off x="6553200" y="6598920"/>
            <a:ext cx="2133600" cy="182880"/>
          </a:xfrm>
          <a:prstGeom prst="rect">
            <a:avLst/>
          </a:prstGeom>
        </p:spPr>
        <p:txBody>
          <a:bodyPr/>
          <a:lstStyle/>
          <a:p>
            <a:pPr fontAlgn="base">
              <a:spcBef>
                <a:spcPct val="0"/>
              </a:spcBef>
              <a:spcAft>
                <a:spcPct val="0"/>
              </a:spcAft>
            </a:pPr>
            <a:fld id="{FCC7E537-F31E-4D87-AFF4-DF1118FD168A}" type="slidenum">
              <a:rPr lang="en-US" sz="2400" b="1" smtClean="0">
                <a:solidFill>
                  <a:srgbClr val="000000">
                    <a:lumMod val="50000"/>
                    <a:lumOff val="50000"/>
                  </a:srgbClr>
                </a:solidFill>
                <a:latin typeface="Calibri" pitchFamily="34" charset="0"/>
                <a:cs typeface="Arial" charset="0"/>
              </a:rPr>
              <a:pPr fontAlgn="base">
                <a:spcBef>
                  <a:spcPct val="0"/>
                </a:spcBef>
                <a:spcAft>
                  <a:spcPct val="0"/>
                </a:spcAft>
              </a:pPr>
              <a:t>‹#›</a:t>
            </a:fld>
            <a:endParaRPr lang="en-US" sz="2400" b="1" dirty="0">
              <a:solidFill>
                <a:srgbClr val="000000">
                  <a:lumMod val="50000"/>
                  <a:lumOff val="50000"/>
                </a:srgbClr>
              </a:solidFill>
              <a:latin typeface="Calibri" pitchFamily="34" charset="0"/>
              <a:cs typeface="Arial" charset="0"/>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446734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4036012" cy="1466850"/>
          </a:xfrm>
        </p:spPr>
        <p:txBody>
          <a:bodyPr/>
          <a:lstStyle/>
          <a:p>
            <a:r>
              <a:rPr lang="en-US"/>
              <a:t>Click to edit Master title style</a:t>
            </a:r>
            <a:endParaRPr lang="en-US" dirty="0"/>
          </a:p>
        </p:txBody>
      </p:sp>
      <p:sp>
        <p:nvSpPr>
          <p:cNvPr id="3" name="Subtitle 2"/>
          <p:cNvSpPr>
            <a:spLocks noGrp="1"/>
          </p:cNvSpPr>
          <p:nvPr>
            <p:ph type="subTitle" idx="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solidFill>
                  <a:srgbClr val="000000">
                    <a:lumMod val="50000"/>
                    <a:lumOff val="50000"/>
                  </a:srgbClr>
                </a:solidFill>
              </a:rPr>
              <a:t>ACS WASC ©2014</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1812" y="1463040"/>
            <a:ext cx="4023360" cy="4023360"/>
          </a:xfrm>
          <a:prstGeom prst="rect">
            <a:avLst/>
          </a:prstGeom>
        </p:spPr>
      </p:pic>
    </p:spTree>
    <p:extLst>
      <p:ext uri="{BB962C8B-B14F-4D97-AF65-F5344CB8AC3E}">
        <p14:creationId xmlns:p14="http://schemas.microsoft.com/office/powerpoint/2010/main" val="3066126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8588949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4126128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438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600199"/>
            <a:ext cx="4114800" cy="4754880"/>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199"/>
            <a:ext cx="4114800" cy="4754880"/>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2814921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97112"/>
            <a:ext cx="4114800"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97112"/>
            <a:ext cx="4114800"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177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 2020-21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7173867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2747336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cxnSp>
        <p:nvCxnSpPr>
          <p:cNvPr id="6" name="Straight Connector 5"/>
          <p:cNvCxnSpPr/>
          <p:nvPr userDrawn="1"/>
        </p:nvCxnSpPr>
        <p:spPr>
          <a:xfrm>
            <a:off x="381000" y="291433"/>
            <a:ext cx="1254417" cy="620616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24427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729361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8252" y="1066800"/>
            <a:ext cx="3017520" cy="9144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1250" y="273049"/>
            <a:ext cx="5111750" cy="6217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1996440"/>
            <a:ext cx="3017520" cy="44805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4174997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73147380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6442074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ACS WASC ©2014</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8375349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685800"/>
          </a:xfrm>
        </p:spPr>
        <p:txBody>
          <a:bodyPr/>
          <a:lstStyle/>
          <a:p>
            <a:r>
              <a:rPr lang="en-US"/>
              <a:t>Click to edit Master title style</a:t>
            </a:r>
          </a:p>
        </p:txBody>
      </p:sp>
      <p:sp>
        <p:nvSpPr>
          <p:cNvPr id="3" name="Table Placeholder 2"/>
          <p:cNvSpPr>
            <a:spLocks noGrp="1"/>
          </p:cNvSpPr>
          <p:nvPr>
            <p:ph type="tbl" idx="1"/>
          </p:nvPr>
        </p:nvSpPr>
        <p:spPr>
          <a:xfrm>
            <a:off x="1524000" y="1600200"/>
            <a:ext cx="7162800" cy="4525963"/>
          </a:xfrm>
        </p:spPr>
        <p:txBody>
          <a:bodyPr/>
          <a:lstStyle/>
          <a:p>
            <a:pPr lvl="0"/>
            <a:endParaRPr lang="en-US" noProof="0" dirty="0"/>
          </a:p>
        </p:txBody>
      </p:sp>
    </p:spTree>
    <p:extLst>
      <p:ext uri="{BB962C8B-B14F-4D97-AF65-F5344CB8AC3E}">
        <p14:creationId xmlns:p14="http://schemas.microsoft.com/office/powerpoint/2010/main" val="13164558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192052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53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 2020-21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8793142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dirty="0"/>
              <a:t>Click to edit Master title style</a:t>
            </a:r>
          </a:p>
        </p:txBody>
      </p:sp>
    </p:spTree>
    <p:extLst>
      <p:ext uri="{BB962C8B-B14F-4D97-AF65-F5344CB8AC3E}">
        <p14:creationId xmlns:p14="http://schemas.microsoft.com/office/powerpoint/2010/main" val="12350093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0_Blank">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6102260"/>
            <a:ext cx="8763000" cy="639762"/>
          </a:xfrm>
        </p:spPr>
        <p:txBody>
          <a:bodyPr/>
          <a:lstStyle>
            <a:lvl1pPr>
              <a:defRPr>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14014690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9_Blank">
    <p:bg>
      <p:bgPr>
        <a:solidFill>
          <a:schemeClr val="accent5">
            <a:lumMod val="7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6102260"/>
            <a:ext cx="8763000" cy="639762"/>
          </a:xfrm>
        </p:spPr>
        <p:txBody>
          <a:bodyPr/>
          <a:lstStyle>
            <a:lvl1pPr>
              <a:defRPr>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378719357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6073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6199"/>
            <a:ext cx="4419600" cy="5867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495800" y="76199"/>
            <a:ext cx="4648200" cy="5867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8038915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000000">
                    <a:lumMod val="50000"/>
                    <a:lumOff val="50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1263848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3" y="2667000"/>
            <a:ext cx="9144793" cy="3962743"/>
          </a:xfrm>
          <a:prstGeom prst="rect">
            <a:avLst/>
          </a:prstGeom>
        </p:spPr>
      </p:pic>
      <p:sp>
        <p:nvSpPr>
          <p:cNvPr id="2" name="Title 1"/>
          <p:cNvSpPr>
            <a:spLocks noGrp="1"/>
          </p:cNvSpPr>
          <p:nvPr>
            <p:ph type="ctrTitle"/>
          </p:nvPr>
        </p:nvSpPr>
        <p:spPr>
          <a:xfrm>
            <a:off x="228600" y="2514600"/>
            <a:ext cx="4114800" cy="1828800"/>
          </a:xfrm>
        </p:spPr>
        <p:txBody>
          <a:bodyPr/>
          <a:lstStyle>
            <a:lvl1pPr>
              <a:lnSpc>
                <a:spcPct val="90000"/>
              </a:lnSpc>
              <a:defRPr sz="4400" baseline="0"/>
            </a:lvl1pPr>
          </a:lstStyle>
          <a:p>
            <a:r>
              <a:rPr lang="en-US"/>
              <a:t>Click to edit Master title style</a:t>
            </a:r>
            <a:endParaRPr lang="en-US" dirty="0"/>
          </a:p>
        </p:txBody>
      </p:sp>
      <p:sp>
        <p:nvSpPr>
          <p:cNvPr id="15" name="Date Placeholder 14"/>
          <p:cNvSpPr>
            <a:spLocks noGrp="1"/>
          </p:cNvSpPr>
          <p:nvPr>
            <p:ph type="dt" sz="half" idx="10"/>
          </p:nvPr>
        </p:nvSpPr>
        <p:spPr/>
        <p:txBody>
          <a:bodyPr/>
          <a:lstStyle/>
          <a:p>
            <a:r>
              <a:rPr lang="en-US" dirty="0">
                <a:solidFill>
                  <a:srgbClr val="FFFFFF">
                    <a:lumMod val="75000"/>
                  </a:srgbClr>
                </a:solidFill>
              </a:rPr>
              <a:t>ACS WASC ©2018-19</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5" name="Text Placeholder 4"/>
          <p:cNvSpPr>
            <a:spLocks noGrp="1"/>
          </p:cNvSpPr>
          <p:nvPr>
            <p:ph type="body" sz="quarter" idx="13"/>
          </p:nvPr>
        </p:nvSpPr>
        <p:spPr>
          <a:xfrm>
            <a:off x="228600" y="5486400"/>
            <a:ext cx="3352800" cy="914400"/>
          </a:xfrm>
        </p:spPr>
        <p:txBody>
          <a:bodyPr>
            <a:normAutofit/>
          </a:bodyPr>
          <a:lstStyle>
            <a:lvl1pPr marL="0" indent="0">
              <a:buNone/>
              <a:defRPr>
                <a:solidFill>
                  <a:schemeClr val="tx1"/>
                </a:solidFill>
              </a:defRPr>
            </a:lvl1pPr>
            <a:lvl4pPr marL="63500" indent="0" algn="l">
              <a:buNone/>
              <a:defRPr lang="en-US" sz="3200" b="1" kern="1200" dirty="0">
                <a:solidFill>
                  <a:schemeClr val="tx1"/>
                </a:solidFill>
                <a:latin typeface="+mj-lt"/>
                <a:ea typeface="+mj-ea"/>
                <a:cs typeface="+mj-cs"/>
              </a:defRPr>
            </a:lvl4pPr>
          </a:lstStyle>
          <a:p>
            <a:pPr lvl="0"/>
            <a:r>
              <a:rPr lang="en-US"/>
              <a:t>Edit Master text styles</a:t>
            </a:r>
          </a:p>
        </p:txBody>
      </p:sp>
    </p:spTree>
    <p:extLst>
      <p:ext uri="{BB962C8B-B14F-4D97-AF65-F5344CB8AC3E}">
        <p14:creationId xmlns:p14="http://schemas.microsoft.com/office/powerpoint/2010/main" val="2557334434"/>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8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7" name="Group 6">
            <a:extLst>
              <a:ext uri="{FF2B5EF4-FFF2-40B4-BE49-F238E27FC236}">
                <a16:creationId xmlns:a16="http://schemas.microsoft.com/office/drawing/2014/main" id="{57A363DE-2A5A-4650-A846-4A3518E38436}"/>
              </a:ext>
            </a:extLst>
          </p:cNvPr>
          <p:cNvGrpSpPr/>
          <p:nvPr userDrawn="1"/>
        </p:nvGrpSpPr>
        <p:grpSpPr>
          <a:xfrm rot="271393">
            <a:off x="3867049" y="618762"/>
            <a:ext cx="4313770" cy="5482083"/>
            <a:chOff x="4114800" y="838200"/>
            <a:chExt cx="4313770" cy="5482083"/>
          </a:xfrm>
        </p:grpSpPr>
        <p:pic>
          <p:nvPicPr>
            <p:cNvPr id="3" name="Picture 2" descr="A screenshot of a cell phone&#10;&#10;Description automatically generated">
              <a:extLst>
                <a:ext uri="{FF2B5EF4-FFF2-40B4-BE49-F238E27FC236}">
                  <a16:creationId xmlns:a16="http://schemas.microsoft.com/office/drawing/2014/main" id="{2813EA7F-A99E-426B-96E2-79DAB2167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838200"/>
              <a:ext cx="4313770" cy="5482083"/>
            </a:xfrm>
            <a:prstGeom prst="rect">
              <a:avLst/>
            </a:prstGeom>
          </p:spPr>
        </p:pic>
        <p:sp>
          <p:nvSpPr>
            <p:cNvPr id="6" name="TextBox 5">
              <a:extLst>
                <a:ext uri="{FF2B5EF4-FFF2-40B4-BE49-F238E27FC236}">
                  <a16:creationId xmlns:a16="http://schemas.microsoft.com/office/drawing/2014/main" id="{FEAB29CB-A202-48AA-B9AB-95632A419F95}"/>
                </a:ext>
              </a:extLst>
            </p:cNvPr>
            <p:cNvSpPr txBox="1"/>
            <p:nvPr userDrawn="1"/>
          </p:nvSpPr>
          <p:spPr>
            <a:xfrm>
              <a:off x="4419600" y="5715000"/>
              <a:ext cx="3581400" cy="584775"/>
            </a:xfrm>
            <a:prstGeom prst="rect">
              <a:avLst/>
            </a:prstGeom>
            <a:solidFill>
              <a:srgbClr val="FBF3C4"/>
            </a:solidFill>
          </p:spPr>
          <p:txBody>
            <a:bodyPr wrap="square" rtlCol="0">
              <a:spAutoFit/>
            </a:bodyPr>
            <a:lstStyle/>
            <a:p>
              <a:pPr algn="ctr"/>
              <a:r>
                <a:rPr lang="en-US" sz="1600" b="1" dirty="0">
                  <a:solidFill>
                    <a:srgbClr val="B20A0E"/>
                  </a:solidFill>
                  <a:cs typeface="Arial" charset="0"/>
                </a:rPr>
                <a:t>2017 ACS WASC EDITION (EDITED FOR 2018-19 SCHOOL VISITS)</a:t>
              </a:r>
            </a:p>
          </p:txBody>
        </p:sp>
      </p:grpSp>
    </p:spTree>
    <p:extLst>
      <p:ext uri="{BB962C8B-B14F-4D97-AF65-F5344CB8AC3E}">
        <p14:creationId xmlns:p14="http://schemas.microsoft.com/office/powerpoint/2010/main" val="27416434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82702927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70913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Road to Action Pla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pPr/>
              <a:t>‹#›</a:t>
            </a:fld>
            <a:endParaRPr lang="en-US" dirty="0"/>
          </a:p>
        </p:txBody>
      </p:sp>
      <p:sp>
        <p:nvSpPr>
          <p:cNvPr id="14" name="Title 1"/>
          <p:cNvSpPr>
            <a:spLocks noGrp="1"/>
          </p:cNvSpPr>
          <p:nvPr>
            <p:ph type="title" hasCustomPrompt="1"/>
          </p:nvPr>
        </p:nvSpPr>
        <p:spPr>
          <a:xfrm>
            <a:off x="990600" y="274638"/>
            <a:ext cx="7924800" cy="868362"/>
          </a:xfrm>
        </p:spPr>
        <p:txBody>
          <a:bodyPr/>
          <a:lstStyle>
            <a:lvl1pPr>
              <a:defRPr/>
            </a:lvl1pPr>
          </a:lstStyle>
          <a:p>
            <a:r>
              <a:rPr lang="en-US" dirty="0"/>
              <a:t>Road to the Action Plan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1247775"/>
            <a:ext cx="8778240" cy="5407152"/>
          </a:xfrm>
          <a:prstGeom prst="rect">
            <a:avLst/>
          </a:prstGeom>
        </p:spPr>
      </p:pic>
      <p:sp>
        <p:nvSpPr>
          <p:cNvPr id="6" name="Date Placeholder 9"/>
          <p:cNvSpPr>
            <a:spLocks noGrp="1"/>
          </p:cNvSpPr>
          <p:nvPr>
            <p:ph type="dt" sz="half" idx="10"/>
          </p:nvPr>
        </p:nvSpPr>
        <p:spPr>
          <a:xfrm>
            <a:off x="228600" y="6553200"/>
            <a:ext cx="1005840" cy="182880"/>
          </a:xfrm>
        </p:spPr>
        <p:txBody>
          <a:bodyPr/>
          <a:lstStyle/>
          <a:p>
            <a:r>
              <a:rPr lang="en-US" dirty="0"/>
              <a:t>© 2020-21</a:t>
            </a:r>
          </a:p>
        </p:txBody>
      </p:sp>
    </p:spTree>
    <p:extLst>
      <p:ext uri="{BB962C8B-B14F-4D97-AF65-F5344CB8AC3E}">
        <p14:creationId xmlns:p14="http://schemas.microsoft.com/office/powerpoint/2010/main" val="3305627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8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7375492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5" name="Text Placeholder 4"/>
          <p:cNvSpPr>
            <a:spLocks noGrp="1"/>
          </p:cNvSpPr>
          <p:nvPr>
            <p:ph type="body" sz="quarter" idx="13"/>
          </p:nvPr>
        </p:nvSpPr>
        <p:spPr>
          <a:xfrm>
            <a:off x="228600" y="1371600"/>
            <a:ext cx="86868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9"/>
          <p:cNvSpPr>
            <a:spLocks noGrp="1"/>
          </p:cNvSpPr>
          <p:nvPr>
            <p:ph type="dt" sz="half" idx="10"/>
          </p:nvPr>
        </p:nvSpPr>
        <p:spPr>
          <a:xfrm>
            <a:off x="228600" y="6553200"/>
            <a:ext cx="1097280" cy="18288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35258522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Date Placeholder 9"/>
          <p:cNvSpPr>
            <a:spLocks noGrp="1"/>
          </p:cNvSpPr>
          <p:nvPr>
            <p:ph type="dt" sz="half" idx="10"/>
          </p:nvPr>
        </p:nvSpPr>
        <p:spPr>
          <a:xfrm>
            <a:off x="228600" y="6553200"/>
            <a:ext cx="1143000" cy="30480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8920373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304800"/>
            <a:ext cx="3236976" cy="1045572"/>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304800"/>
            <a:ext cx="5340350" cy="6248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600201"/>
            <a:ext cx="3236913" cy="495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97280" cy="18288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83887672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5819550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97280" cy="18288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23414765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97280" cy="18288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38962013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97280" cy="182880"/>
          </a:xfr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36348059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descr="A screenshot of a cell phone&#10;&#10;Description automatically generated">
            <a:extLst>
              <a:ext uri="{FF2B5EF4-FFF2-40B4-BE49-F238E27FC236}">
                <a16:creationId xmlns:a16="http://schemas.microsoft.com/office/drawing/2014/main" id="{2CB58A62-1B8C-4E02-B38A-A8443FB1F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15"/>
            <a:ext cx="9144000" cy="6462169"/>
          </a:xfrm>
          <a:prstGeom prst="rect">
            <a:avLst/>
          </a:prstGeom>
        </p:spPr>
      </p:pic>
    </p:spTree>
    <p:extLst>
      <p:ext uri="{BB962C8B-B14F-4D97-AF65-F5344CB8AC3E}">
        <p14:creationId xmlns:p14="http://schemas.microsoft.com/office/powerpoint/2010/main" val="173494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56029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5" name="Picture 4"/>
          <p:cNvPicPr>
            <a:picLocks noChangeAspect="1"/>
          </p:cNvPicPr>
          <p:nvPr userDrawn="1"/>
        </p:nvPicPr>
        <p:blipFill rotWithShape="1">
          <a:blip r:embed="rId2"/>
          <a:srcRect l="13842" t="19748" r="8399" b="22917"/>
          <a:stretch/>
        </p:blipFill>
        <p:spPr>
          <a:xfrm>
            <a:off x="254000" y="1227666"/>
            <a:ext cx="8703733" cy="5334001"/>
          </a:xfrm>
          <a:prstGeom prst="rect">
            <a:avLst/>
          </a:prstGeom>
        </p:spPr>
      </p:pic>
    </p:spTree>
    <p:extLst>
      <p:ext uri="{BB962C8B-B14F-4D97-AF65-F5344CB8AC3E}">
        <p14:creationId xmlns:p14="http://schemas.microsoft.com/office/powerpoint/2010/main" val="27529305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cs typeface="Arial" charset="0"/>
              </a:rPr>
              <a:t>W</a:t>
            </a:r>
          </a:p>
          <a:p>
            <a:pPr algn="ctr">
              <a:defRPr/>
            </a:pPr>
            <a:r>
              <a:rPr lang="en-US" sz="8800" b="1" dirty="0">
                <a:solidFill>
                  <a:srgbClr val="000000"/>
                </a:solidFill>
                <a:cs typeface="Arial" charset="0"/>
              </a:rPr>
              <a:t>A</a:t>
            </a:r>
          </a:p>
          <a:p>
            <a:pPr algn="ctr">
              <a:defRPr/>
            </a:pPr>
            <a:r>
              <a:rPr lang="en-US" sz="8800" b="1" dirty="0">
                <a:solidFill>
                  <a:srgbClr val="000000"/>
                </a:solidFill>
                <a:cs typeface="Arial" charset="0"/>
              </a:rPr>
              <a:t>S</a:t>
            </a:r>
          </a:p>
          <a:p>
            <a:pPr algn="ctr">
              <a:defRPr/>
            </a:pPr>
            <a:r>
              <a:rPr lang="en-US" sz="8800" b="1" dirty="0">
                <a:solidFill>
                  <a:srgbClr val="000000"/>
                </a:solidFill>
                <a:cs typeface="Arial" charset="0"/>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6448B"/>
                </a:solidFill>
                <a:cs typeface="Arial" charset="0"/>
              </a:rPr>
              <a:t>We</a:t>
            </a:r>
          </a:p>
          <a:p>
            <a:pPr>
              <a:spcAft>
                <a:spcPts val="4500"/>
              </a:spcAft>
              <a:defRPr/>
            </a:pPr>
            <a:r>
              <a:rPr lang="en-US" sz="4800" b="1" dirty="0">
                <a:solidFill>
                  <a:srgbClr val="26448B"/>
                </a:solidFill>
                <a:cs typeface="Arial" charset="0"/>
              </a:rPr>
              <a:t>Are</a:t>
            </a:r>
            <a:endParaRPr lang="en-US" sz="3600" b="1" dirty="0">
              <a:solidFill>
                <a:srgbClr val="26448B"/>
              </a:solidFill>
              <a:cs typeface="Arial" charset="0"/>
            </a:endParaRPr>
          </a:p>
          <a:p>
            <a:pPr>
              <a:spcAft>
                <a:spcPts val="4500"/>
              </a:spcAft>
              <a:defRPr/>
            </a:pPr>
            <a:r>
              <a:rPr lang="en-US" sz="4800" b="1" dirty="0">
                <a:solidFill>
                  <a:srgbClr val="26448B"/>
                </a:solidFill>
                <a:cs typeface="Arial" charset="0"/>
              </a:rPr>
              <a:t>Student</a:t>
            </a:r>
            <a:endParaRPr lang="en-US" sz="4000" b="1" dirty="0">
              <a:solidFill>
                <a:srgbClr val="26448B"/>
              </a:solidFill>
              <a:cs typeface="Arial" charset="0"/>
            </a:endParaRPr>
          </a:p>
          <a:p>
            <a:pPr>
              <a:spcAft>
                <a:spcPts val="4500"/>
              </a:spcAft>
              <a:defRPr/>
            </a:pPr>
            <a:r>
              <a:rPr lang="en-US" sz="4800" b="1" dirty="0">
                <a:solidFill>
                  <a:srgbClr val="26448B"/>
                </a:solidFill>
                <a:cs typeface="Arial" charset="0"/>
              </a:rPr>
              <a:t>Centered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5000" y="0"/>
            <a:ext cx="3879000" cy="6858000"/>
          </a:xfrm>
          <a:prstGeom prst="rect">
            <a:avLst/>
          </a:prstGeom>
        </p:spPr>
      </p:pic>
      <p:sp>
        <p:nvSpPr>
          <p:cNvPr id="2" name="TextBox 1"/>
          <p:cNvSpPr txBox="1"/>
          <p:nvPr userDrawn="1"/>
        </p:nvSpPr>
        <p:spPr>
          <a:xfrm rot="21148861">
            <a:off x="665894" y="737508"/>
            <a:ext cx="990600" cy="369332"/>
          </a:xfrm>
          <a:prstGeom prst="rect">
            <a:avLst/>
          </a:prstGeom>
          <a:noFill/>
        </p:spPr>
        <p:txBody>
          <a:bodyPr wrap="square" rtlCol="0">
            <a:spAutoFit/>
          </a:bodyPr>
          <a:lstStyle/>
          <a:p>
            <a:pPr algn="ctr"/>
            <a:r>
              <a:rPr lang="en-US" dirty="0">
                <a:solidFill>
                  <a:srgbClr val="000000"/>
                </a:solidFill>
                <a:cs typeface="Arial" charset="0"/>
              </a:rPr>
              <a:t>ACS</a:t>
            </a:r>
          </a:p>
        </p:txBody>
      </p:sp>
    </p:spTree>
    <p:extLst>
      <p:ext uri="{BB962C8B-B14F-4D97-AF65-F5344CB8AC3E}">
        <p14:creationId xmlns:p14="http://schemas.microsoft.com/office/powerpoint/2010/main" val="30428029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26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cs typeface="Arial" charset="0"/>
              </a:rPr>
              <a:t>W</a:t>
            </a:r>
          </a:p>
          <a:p>
            <a:pPr algn="ctr">
              <a:defRPr/>
            </a:pPr>
            <a:r>
              <a:rPr lang="en-US" sz="8800" b="1" dirty="0">
                <a:solidFill>
                  <a:srgbClr val="000000"/>
                </a:solidFill>
                <a:cs typeface="Arial" charset="0"/>
              </a:rPr>
              <a:t>A</a:t>
            </a:r>
          </a:p>
          <a:p>
            <a:pPr algn="ctr">
              <a:defRPr/>
            </a:pPr>
            <a:r>
              <a:rPr lang="en-US" sz="8800" b="1" dirty="0">
                <a:solidFill>
                  <a:srgbClr val="000000"/>
                </a:solidFill>
                <a:cs typeface="Arial" charset="0"/>
              </a:rPr>
              <a:t>S</a:t>
            </a:r>
          </a:p>
          <a:p>
            <a:pPr algn="ctr">
              <a:defRPr/>
            </a:pPr>
            <a:r>
              <a:rPr lang="en-US" sz="8800" b="1" dirty="0">
                <a:solidFill>
                  <a:srgbClr val="000000"/>
                </a:solidFill>
                <a:cs typeface="Arial" charset="0"/>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6448B"/>
                </a:solidFill>
                <a:cs typeface="Arial" charset="0"/>
              </a:rPr>
              <a:t>We</a:t>
            </a:r>
          </a:p>
          <a:p>
            <a:pPr>
              <a:spcAft>
                <a:spcPts val="4500"/>
              </a:spcAft>
              <a:defRPr/>
            </a:pPr>
            <a:r>
              <a:rPr lang="en-US" sz="4800" b="1" dirty="0">
                <a:solidFill>
                  <a:srgbClr val="26448B"/>
                </a:solidFill>
                <a:cs typeface="Arial" charset="0"/>
              </a:rPr>
              <a:t>Are</a:t>
            </a:r>
            <a:endParaRPr lang="en-US" sz="3600" b="1" dirty="0">
              <a:solidFill>
                <a:srgbClr val="26448B"/>
              </a:solidFill>
              <a:cs typeface="Arial" charset="0"/>
            </a:endParaRPr>
          </a:p>
          <a:p>
            <a:pPr>
              <a:spcAft>
                <a:spcPts val="4500"/>
              </a:spcAft>
              <a:defRPr/>
            </a:pPr>
            <a:r>
              <a:rPr lang="en-US" sz="4800" b="1" dirty="0">
                <a:solidFill>
                  <a:srgbClr val="26448B"/>
                </a:solidFill>
                <a:cs typeface="Arial" charset="0"/>
              </a:rPr>
              <a:t>Student</a:t>
            </a:r>
            <a:endParaRPr lang="en-US" sz="4000" b="1" dirty="0">
              <a:solidFill>
                <a:srgbClr val="26448B"/>
              </a:solidFill>
              <a:cs typeface="Arial" charset="0"/>
            </a:endParaRPr>
          </a:p>
          <a:p>
            <a:pPr>
              <a:spcAft>
                <a:spcPts val="4500"/>
              </a:spcAft>
              <a:defRPr/>
            </a:pPr>
            <a:r>
              <a:rPr lang="en-US" sz="4800" b="1" dirty="0">
                <a:solidFill>
                  <a:srgbClr val="26448B"/>
                </a:solidFill>
                <a:cs typeface="Arial" charset="0"/>
              </a:rPr>
              <a:t>Centered</a:t>
            </a:r>
          </a:p>
        </p:txBody>
      </p:sp>
      <p:sp>
        <p:nvSpPr>
          <p:cNvPr id="2" name="TextBox 1"/>
          <p:cNvSpPr txBox="1"/>
          <p:nvPr userDrawn="1"/>
        </p:nvSpPr>
        <p:spPr>
          <a:xfrm rot="21148861">
            <a:off x="665894" y="737508"/>
            <a:ext cx="990600" cy="369332"/>
          </a:xfrm>
          <a:prstGeom prst="rect">
            <a:avLst/>
          </a:prstGeom>
          <a:noFill/>
        </p:spPr>
        <p:txBody>
          <a:bodyPr wrap="square" rtlCol="0">
            <a:spAutoFit/>
          </a:bodyPr>
          <a:lstStyle/>
          <a:p>
            <a:pPr algn="ctr"/>
            <a:r>
              <a:rPr lang="en-US" dirty="0">
                <a:solidFill>
                  <a:srgbClr val="000000"/>
                </a:solidFill>
                <a:cs typeface="Arial" charset="0"/>
              </a:rPr>
              <a:t>ACS</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023"/>
          <a:stretch/>
        </p:blipFill>
        <p:spPr>
          <a:xfrm>
            <a:off x="4910666" y="0"/>
            <a:ext cx="4250267" cy="6858000"/>
          </a:xfrm>
          <a:prstGeom prst="rect">
            <a:avLst/>
          </a:prstGeom>
        </p:spPr>
      </p:pic>
    </p:spTree>
    <p:extLst>
      <p:ext uri="{BB962C8B-B14F-4D97-AF65-F5344CB8AC3E}">
        <p14:creationId xmlns:p14="http://schemas.microsoft.com/office/powerpoint/2010/main" val="3686987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26_WASC_P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cs typeface="Arial" charset="0"/>
              </a:rPr>
              <a:t>W</a:t>
            </a:r>
          </a:p>
          <a:p>
            <a:pPr algn="ctr">
              <a:defRPr/>
            </a:pPr>
            <a:r>
              <a:rPr lang="en-US" sz="8800" b="1" dirty="0">
                <a:solidFill>
                  <a:srgbClr val="000000"/>
                </a:solidFill>
                <a:cs typeface="Arial" charset="0"/>
              </a:rPr>
              <a:t>A</a:t>
            </a:r>
          </a:p>
          <a:p>
            <a:pPr algn="ctr">
              <a:defRPr/>
            </a:pPr>
            <a:r>
              <a:rPr lang="en-US" sz="8800" b="1" dirty="0">
                <a:solidFill>
                  <a:srgbClr val="000000"/>
                </a:solidFill>
                <a:cs typeface="Arial" charset="0"/>
              </a:rPr>
              <a:t>S</a:t>
            </a:r>
          </a:p>
          <a:p>
            <a:pPr algn="ctr">
              <a:defRPr/>
            </a:pPr>
            <a:r>
              <a:rPr lang="en-US" sz="8800" b="1" dirty="0">
                <a:solidFill>
                  <a:srgbClr val="000000"/>
                </a:solidFill>
                <a:cs typeface="Arial" charset="0"/>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6448B"/>
                </a:solidFill>
                <a:cs typeface="Arial" charset="0"/>
              </a:rPr>
              <a:t>We</a:t>
            </a:r>
          </a:p>
          <a:p>
            <a:pPr>
              <a:spcAft>
                <a:spcPts val="4500"/>
              </a:spcAft>
              <a:defRPr/>
            </a:pPr>
            <a:r>
              <a:rPr lang="en-US" sz="4800" b="1" dirty="0">
                <a:solidFill>
                  <a:srgbClr val="26448B"/>
                </a:solidFill>
                <a:cs typeface="Arial" charset="0"/>
              </a:rPr>
              <a:t>Are</a:t>
            </a:r>
            <a:endParaRPr lang="en-US" sz="3600" b="1" dirty="0">
              <a:solidFill>
                <a:srgbClr val="26448B"/>
              </a:solidFill>
              <a:cs typeface="Arial" charset="0"/>
            </a:endParaRPr>
          </a:p>
          <a:p>
            <a:pPr>
              <a:spcAft>
                <a:spcPts val="4500"/>
              </a:spcAft>
              <a:defRPr/>
            </a:pPr>
            <a:r>
              <a:rPr lang="en-US" sz="4800" b="1" dirty="0">
                <a:solidFill>
                  <a:srgbClr val="26448B"/>
                </a:solidFill>
                <a:cs typeface="Arial" charset="0"/>
              </a:rPr>
              <a:t>Student</a:t>
            </a:r>
            <a:endParaRPr lang="en-US" sz="4000" b="1" dirty="0">
              <a:solidFill>
                <a:srgbClr val="26448B"/>
              </a:solidFill>
              <a:cs typeface="Arial" charset="0"/>
            </a:endParaRPr>
          </a:p>
          <a:p>
            <a:pPr>
              <a:spcAft>
                <a:spcPts val="4500"/>
              </a:spcAft>
              <a:defRPr/>
            </a:pPr>
            <a:r>
              <a:rPr lang="en-US" sz="4800" b="1" dirty="0">
                <a:solidFill>
                  <a:srgbClr val="26448B"/>
                </a:solidFill>
                <a:cs typeface="Arial" charset="0"/>
              </a:rPr>
              <a:t>Centered</a:t>
            </a:r>
          </a:p>
        </p:txBody>
      </p:sp>
      <p:sp>
        <p:nvSpPr>
          <p:cNvPr id="2" name="TextBox 1"/>
          <p:cNvSpPr txBox="1"/>
          <p:nvPr userDrawn="1"/>
        </p:nvSpPr>
        <p:spPr>
          <a:xfrm rot="21148861">
            <a:off x="665894" y="737508"/>
            <a:ext cx="990600" cy="369332"/>
          </a:xfrm>
          <a:prstGeom prst="rect">
            <a:avLst/>
          </a:prstGeom>
          <a:noFill/>
        </p:spPr>
        <p:txBody>
          <a:bodyPr wrap="square" rtlCol="0">
            <a:spAutoFit/>
          </a:bodyPr>
          <a:lstStyle/>
          <a:p>
            <a:pPr algn="ctr"/>
            <a:r>
              <a:rPr lang="en-US" dirty="0">
                <a:solidFill>
                  <a:srgbClr val="000000"/>
                </a:solidFill>
                <a:cs typeface="Arial" charset="0"/>
              </a:rPr>
              <a:t>ACS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671" r="1689"/>
          <a:stretch/>
        </p:blipFill>
        <p:spPr>
          <a:xfrm>
            <a:off x="4724399" y="0"/>
            <a:ext cx="4419601" cy="6858000"/>
          </a:xfrm>
          <a:prstGeom prst="rect">
            <a:avLst/>
          </a:prstGeom>
        </p:spPr>
      </p:pic>
    </p:spTree>
    <p:extLst>
      <p:ext uri="{BB962C8B-B14F-4D97-AF65-F5344CB8AC3E}">
        <p14:creationId xmlns:p14="http://schemas.microsoft.com/office/powerpoint/2010/main" val="34373999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ACS WASC ©2018-19</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Edit Master text styles</a:t>
            </a:r>
          </a:p>
        </p:txBody>
      </p:sp>
    </p:spTree>
    <p:extLst>
      <p:ext uri="{BB962C8B-B14F-4D97-AF65-F5344CB8AC3E}">
        <p14:creationId xmlns:p14="http://schemas.microsoft.com/office/powerpoint/2010/main" val="17745967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ACS WASC ©2018-19</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6328810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ACS WASC ©2018-19</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9801575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Date Placeholder 9"/>
          <p:cNvSpPr>
            <a:spLocks noGrp="1"/>
          </p:cNvSpPr>
          <p:nvPr>
            <p:ph type="dt" sz="half" idx="10"/>
          </p:nvPr>
        </p:nvSpPr>
        <p:spPr>
          <a:xfrm>
            <a:off x="228600" y="6553200"/>
            <a:ext cx="1295400" cy="228600"/>
          </a:xfrm>
          <a:prstGeom prst="rect">
            <a:avLst/>
          </a:prstGeom>
        </p:spPr>
        <p:txBody>
          <a:body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23980190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_Logo and 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ACS WASC ©2018-19</a:t>
            </a:r>
          </a:p>
        </p:txBody>
      </p:sp>
      <p:sp>
        <p:nvSpPr>
          <p:cNvPr id="4" name="Footer Placeholder 3"/>
          <p:cNvSpPr>
            <a:spLocks noGrp="1"/>
          </p:cNvSpPr>
          <p:nvPr>
            <p:ph type="ftr" sz="quarter" idx="11"/>
          </p:nvPr>
        </p:nvSpPr>
        <p:spPr/>
        <p:txBody>
          <a:bodyPr/>
          <a:lstStyle/>
          <a:p>
            <a:endParaRPr lang="en-US" dirty="0">
              <a:solidFill>
                <a:srgbClr val="26448B"/>
              </a:solidFill>
              <a:cs typeface="Arial" charset="0"/>
            </a:endParaRP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2741117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20_Blank no logo">
    <p:spTree>
      <p:nvGrpSpPr>
        <p:cNvPr id="1" name=""/>
        <p:cNvGrpSpPr/>
        <p:nvPr/>
      </p:nvGrpSpPr>
      <p:grpSpPr>
        <a:xfrm>
          <a:off x="0" y="0"/>
          <a:ext cx="0" cy="0"/>
          <a:chOff x="0" y="0"/>
          <a:chExt cx="0" cy="0"/>
        </a:xfrm>
      </p:grpSpPr>
      <p:sp>
        <p:nvSpPr>
          <p:cNvPr id="5" name="Title 1"/>
          <p:cNvSpPr>
            <a:spLocks noGrp="1"/>
          </p:cNvSpPr>
          <p:nvPr>
            <p:ph type="title"/>
          </p:nvPr>
        </p:nvSpPr>
        <p:spPr>
          <a:xfrm>
            <a:off x="1143000" y="288985"/>
            <a:ext cx="7772399" cy="854015"/>
          </a:xfrm>
        </p:spPr>
        <p:txBody>
          <a:bodyPr>
            <a:normAutofit/>
          </a:bodyPr>
          <a:lstStyle>
            <a:lvl1pPr>
              <a:defRPr sz="4000" b="1">
                <a:solidFill>
                  <a:srgbClr val="002060"/>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85" y="278673"/>
            <a:ext cx="914400" cy="916063"/>
          </a:xfrm>
          <a:prstGeom prst="rect">
            <a:avLst/>
          </a:prstGeom>
        </p:spPr>
      </p:pic>
      <p:sp>
        <p:nvSpPr>
          <p:cNvPr id="7" name="Slide Number Placeholder 4"/>
          <p:cNvSpPr txBox="1">
            <a:spLocks/>
          </p:cNvSpPr>
          <p:nvPr userDrawn="1"/>
        </p:nvSpPr>
        <p:spPr>
          <a:xfrm>
            <a:off x="8549640" y="6553200"/>
            <a:ext cx="365760" cy="2286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407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pPr/>
              <a:t>‹#›</a:t>
            </a:fld>
            <a:endParaRPr lang="en-US" dirty="0"/>
          </a:p>
        </p:txBody>
      </p:sp>
      <p:sp>
        <p:nvSpPr>
          <p:cNvPr id="4" name="Date Placeholder 9"/>
          <p:cNvSpPr>
            <a:spLocks noGrp="1"/>
          </p:cNvSpPr>
          <p:nvPr>
            <p:ph type="dt" sz="half" idx="10"/>
          </p:nvPr>
        </p:nvSpPr>
        <p:spPr>
          <a:xfrm>
            <a:off x="228600" y="6553200"/>
            <a:ext cx="1143000" cy="304800"/>
          </a:xfrm>
        </p:spPr>
        <p:txBody>
          <a:bodyPr/>
          <a:lstStyle/>
          <a:p>
            <a:r>
              <a:rPr lang="en-US" dirty="0"/>
              <a:t>© 2020-21</a:t>
            </a:r>
          </a:p>
        </p:txBody>
      </p:sp>
    </p:spTree>
    <p:extLst>
      <p:ext uri="{BB962C8B-B14F-4D97-AF65-F5344CB8AC3E}">
        <p14:creationId xmlns:p14="http://schemas.microsoft.com/office/powerpoint/2010/main" val="208012868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8125" y="6562725"/>
            <a:ext cx="1600200" cy="228600"/>
          </a:xfrm>
          <a:prstGeom prst="rect">
            <a:avLst/>
          </a:prstGeom>
        </p:spPr>
        <p:txBody>
          <a:bodyPr/>
          <a:lstStyle/>
          <a:p>
            <a:r>
              <a:rPr lang="en-US" dirty="0">
                <a:solidFill>
                  <a:srgbClr val="FFFFFF">
                    <a:lumMod val="75000"/>
                  </a:srgbClr>
                </a:solidFill>
              </a:rPr>
              <a:t>ACS WASC ©2018-19</a:t>
            </a:r>
          </a:p>
        </p:txBody>
      </p:sp>
      <p:sp>
        <p:nvSpPr>
          <p:cNvPr id="3" name="Footer Placeholder 2"/>
          <p:cNvSpPr>
            <a:spLocks noGrp="1"/>
          </p:cNvSpPr>
          <p:nvPr>
            <p:ph type="ftr" sz="quarter" idx="11"/>
          </p:nvPr>
        </p:nvSpPr>
        <p:spPr/>
        <p:txBody>
          <a:bodyPr/>
          <a:lstStyle/>
          <a:p>
            <a:endParaRPr lang="en-US" dirty="0">
              <a:solidFill>
                <a:srgbClr val="26448B"/>
              </a:solidFill>
              <a:cs typeface="Arial" charset="0"/>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1990804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_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1143000" y="288985"/>
            <a:ext cx="7772399" cy="854015"/>
          </a:xfrm>
        </p:spPr>
        <p:txBody>
          <a:bodyPr/>
          <a:lstStyle/>
          <a:p>
            <a:r>
              <a:rPr lang="en-US" dirty="0"/>
              <a:t>Click to edit Master title style</a:t>
            </a:r>
          </a:p>
        </p:txBody>
      </p:sp>
      <p:sp>
        <p:nvSpPr>
          <p:cNvPr id="10" name="Date Placeholder 9"/>
          <p:cNvSpPr>
            <a:spLocks noGrp="1"/>
          </p:cNvSpPr>
          <p:nvPr>
            <p:ph type="dt" sz="half" idx="10"/>
          </p:nvPr>
        </p:nvSpPr>
        <p:spPr>
          <a:xfrm>
            <a:off x="238125" y="6562725"/>
            <a:ext cx="1600200" cy="228600"/>
          </a:xfrm>
          <a:prstGeom prst="rect">
            <a:avLst/>
          </a:prstGeom>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04800"/>
            <a:ext cx="821466" cy="822960"/>
          </a:xfrm>
          <a:prstGeom prst="rect">
            <a:avLst/>
          </a:prstGeom>
        </p:spPr>
      </p:pic>
    </p:spTree>
    <p:extLst>
      <p:ext uri="{BB962C8B-B14F-4D97-AF65-F5344CB8AC3E}">
        <p14:creationId xmlns:p14="http://schemas.microsoft.com/office/powerpoint/2010/main" val="190992499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ACS WASC ©2018-19</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9309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lvl1pPr>
              <a:defRPr sz="2400">
                <a:solidFill>
                  <a:srgbClr val="002060"/>
                </a:solidFill>
                <a:latin typeface="Arial" pitchFamily="34" charset="0"/>
                <a:cs typeface="Arial" pitchFamily="34" charset="0"/>
              </a:defRPr>
            </a:lvl1pPr>
            <a:lvl2pPr>
              <a:defRPr sz="2400">
                <a:solidFill>
                  <a:srgbClr val="002060"/>
                </a:solidFill>
                <a:latin typeface="Arial" pitchFamily="34" charset="0"/>
                <a:cs typeface="Arial" pitchFamily="34" charset="0"/>
              </a:defRPr>
            </a:lvl2pPr>
            <a:lvl3pPr>
              <a:defRPr sz="2400">
                <a:solidFill>
                  <a:srgbClr val="002060"/>
                </a:solidFill>
                <a:latin typeface="Arial" pitchFamily="34" charset="0"/>
                <a:cs typeface="Arial" pitchFamily="34" charset="0"/>
              </a:defRPr>
            </a:lvl3pPr>
            <a:lvl4pPr>
              <a:defRPr sz="2400">
                <a:solidFill>
                  <a:srgbClr val="002060"/>
                </a:solidFill>
                <a:latin typeface="Arial" pitchFamily="34" charset="0"/>
                <a:cs typeface="Arial" pitchFamily="34" charset="0"/>
              </a:defRPr>
            </a:lvl4pPr>
            <a:lvl5pPr>
              <a:defRPr sz="2400">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143000" y="228600"/>
            <a:ext cx="7467600" cy="944562"/>
          </a:xfrm>
        </p:spPr>
        <p:txBody>
          <a:bodyPr>
            <a:normAutofit/>
          </a:bodyPr>
          <a:lstStyle>
            <a:lvl1pPr algn="l">
              <a:defRPr sz="3200" b="1" baseline="0">
                <a:solidFill>
                  <a:srgbClr val="CC1A51"/>
                </a:solidFill>
                <a:latin typeface="Calibri" panose="020F0502020204030204"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04800"/>
            <a:ext cx="775829" cy="777240"/>
          </a:xfrm>
          <a:prstGeom prst="rect">
            <a:avLst/>
          </a:prstGeom>
        </p:spPr>
      </p:pic>
      <p:sp>
        <p:nvSpPr>
          <p:cNvPr id="6" name="Date Placeholder 3">
            <a:extLst>
              <a:ext uri="{FF2B5EF4-FFF2-40B4-BE49-F238E27FC236}">
                <a16:creationId xmlns:a16="http://schemas.microsoft.com/office/drawing/2014/main" id="{7E3025BC-FE3B-4306-9DBE-6A007DA5F833}"/>
              </a:ext>
            </a:extLst>
          </p:cNvPr>
          <p:cNvSpPr>
            <a:spLocks noGrp="1"/>
          </p:cNvSpPr>
          <p:nvPr>
            <p:ph type="dt" sz="half" idx="2"/>
          </p:nvPr>
        </p:nvSpPr>
        <p:spPr>
          <a:xfrm>
            <a:off x="228600" y="6553200"/>
            <a:ext cx="1066800" cy="2286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1352914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cSld name="Self-Che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lvl1pPr>
          </a:lstStyle>
          <a:p>
            <a:r>
              <a:rPr lang="en-US" sz="2800" dirty="0">
                <a:solidFill>
                  <a:srgbClr val="D61000"/>
                </a:solidFill>
                <a:cs typeface="Arial" charset="0"/>
              </a:rPr>
              <a:t>Chapter ??: </a:t>
            </a:r>
            <a:r>
              <a:rPr lang="en-US" sz="4000" dirty="0">
                <a:solidFill>
                  <a:srgbClr val="D61000"/>
                </a:solidFill>
                <a:cs typeface="Arial" charset="0"/>
              </a:rPr>
              <a:t>Self-Check</a:t>
            </a:r>
            <a:endParaRPr lang="en-US" dirty="0"/>
          </a:p>
        </p:txBody>
      </p:sp>
      <p:sp>
        <p:nvSpPr>
          <p:cNvPr id="6" name="Date Placeholder 5"/>
          <p:cNvSpPr>
            <a:spLocks noGrp="1"/>
          </p:cNvSpPr>
          <p:nvPr>
            <p:ph type="dt" sz="half" idx="10"/>
          </p:nvPr>
        </p:nvSpPr>
        <p:spPr/>
        <p:txBody>
          <a:bodyPr/>
          <a:lstStyle/>
          <a:p>
            <a:r>
              <a:rPr lang="en-US" dirty="0">
                <a:solidFill>
                  <a:srgbClr val="FFFFFF">
                    <a:lumMod val="75000"/>
                  </a:srgbClr>
                </a:solidFill>
              </a:rPr>
              <a:t>ACS WASC ©2018-19</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1359408"/>
            <a:ext cx="8686800" cy="5193792"/>
          </a:xfrm>
          <a:prstGeom prst="rect">
            <a:avLst/>
          </a:prstGeom>
        </p:spPr>
      </p:pic>
    </p:spTree>
    <p:extLst>
      <p:ext uri="{BB962C8B-B14F-4D97-AF65-F5344CB8AC3E}">
        <p14:creationId xmlns:p14="http://schemas.microsoft.com/office/powerpoint/2010/main" val="32179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5_VC Working Al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38125" y="6562725"/>
            <a:ext cx="1600200" cy="228600"/>
          </a:xfrm>
          <a:prstGeom prst="rect">
            <a:avLst/>
          </a:prstGeom>
        </p:spPr>
        <p:txBody>
          <a:bodyPr/>
          <a:lstStyle/>
          <a:p>
            <a:r>
              <a:rPr lang="en-US" dirty="0">
                <a:solidFill>
                  <a:srgbClr val="26448B"/>
                </a:solidFill>
              </a:rPr>
              <a:t>ACS WASC ©2018-19</a:t>
            </a:r>
          </a:p>
        </p:txBody>
      </p:sp>
      <p:sp>
        <p:nvSpPr>
          <p:cNvPr id="4" name="Footer Placeholder 3"/>
          <p:cNvSpPr>
            <a:spLocks noGrp="1"/>
          </p:cNvSpPr>
          <p:nvPr>
            <p:ph type="ftr" sz="quarter" idx="11"/>
          </p:nvPr>
        </p:nvSpPr>
        <p:spPr>
          <a:xfrm>
            <a:off x="3124200" y="6598920"/>
            <a:ext cx="2895600" cy="182880"/>
          </a:xfrm>
          <a:prstGeom prst="rect">
            <a:avLst/>
          </a:prstGeom>
        </p:spPr>
        <p:txBody>
          <a:bodyPr/>
          <a:lstStyle/>
          <a:p>
            <a:endParaRPr lang="en-US" dirty="0">
              <a:solidFill>
                <a:srgbClr val="26448B"/>
              </a:solidFill>
              <a:cs typeface="Arial" charset="0"/>
            </a:endParaRP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0" y="20128"/>
            <a:ext cx="9144000" cy="6858000"/>
          </a:xfrm>
          <a:prstGeom prst="rect">
            <a:avLst/>
          </a:prstGeom>
        </p:spPr>
      </p:pic>
      <p:sp>
        <p:nvSpPr>
          <p:cNvPr id="10" name="Text Placeholder 9"/>
          <p:cNvSpPr>
            <a:spLocks noGrp="1"/>
          </p:cNvSpPr>
          <p:nvPr>
            <p:ph type="body" sz="quarter" idx="13"/>
          </p:nvPr>
        </p:nvSpPr>
        <p:spPr>
          <a:xfrm>
            <a:off x="1143000" y="3505200"/>
            <a:ext cx="6858000" cy="914400"/>
          </a:xfrm>
        </p:spPr>
        <p:txBody>
          <a:bodyPr/>
          <a:lstStyle>
            <a:lvl1pPr marL="0" indent="0">
              <a:buNone/>
              <a:defRPr sz="4000" b="1">
                <a:solidFill>
                  <a:schemeClr val="tx1"/>
                </a:solidFill>
              </a:defRPr>
            </a:lvl1pPr>
            <a:lvl2pPr marL="228600" indent="0">
              <a:buNone/>
              <a:defRPr/>
            </a:lvl2pPr>
          </a:lstStyle>
          <a:p>
            <a:pPr lvl="0"/>
            <a:r>
              <a:rPr lang="en-US"/>
              <a:t>Edit Master text styles</a:t>
            </a:r>
          </a:p>
        </p:txBody>
      </p:sp>
    </p:spTree>
    <p:extLst>
      <p:ext uri="{BB962C8B-B14F-4D97-AF65-F5344CB8AC3E}">
        <p14:creationId xmlns:p14="http://schemas.microsoft.com/office/powerpoint/2010/main" val="234464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6199"/>
            <a:ext cx="4419600" cy="5867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495800" y="76199"/>
            <a:ext cx="4648200" cy="5867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3">
            <a:extLst>
              <a:ext uri="{FF2B5EF4-FFF2-40B4-BE49-F238E27FC236}">
                <a16:creationId xmlns:a16="http://schemas.microsoft.com/office/drawing/2014/main" id="{A3CD9FC7-61E1-44A4-967A-B1E71F1569F7}"/>
              </a:ext>
            </a:extLst>
          </p:cNvPr>
          <p:cNvSpPr>
            <a:spLocks noGrp="1"/>
          </p:cNvSpPr>
          <p:nvPr>
            <p:ph type="dt" sz="half" idx="10"/>
          </p:nvPr>
        </p:nvSpPr>
        <p:spPr>
          <a:xfrm>
            <a:off x="228600" y="6553200"/>
            <a:ext cx="1066800" cy="2286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ACS WASC ©2018-19</a:t>
            </a:r>
          </a:p>
        </p:txBody>
      </p:sp>
    </p:spTree>
    <p:extLst>
      <p:ext uri="{BB962C8B-B14F-4D97-AF65-F5344CB8AC3E}">
        <p14:creationId xmlns:p14="http://schemas.microsoft.com/office/powerpoint/2010/main" val="74172500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9" y="2971800"/>
            <a:ext cx="9144000" cy="3279648"/>
          </a:xfrm>
          <a:prstGeom prst="rect">
            <a:avLst/>
          </a:prstGeom>
        </p:spPr>
      </p:pic>
      <p:sp>
        <p:nvSpPr>
          <p:cNvPr id="2" name="Title 1"/>
          <p:cNvSpPr>
            <a:spLocks noGrp="1"/>
          </p:cNvSpPr>
          <p:nvPr>
            <p:ph type="ctrTitle" hasCustomPrompt="1"/>
          </p:nvPr>
        </p:nvSpPr>
        <p:spPr>
          <a:xfrm>
            <a:off x="457200" y="2133600"/>
            <a:ext cx="4036012" cy="1466850"/>
          </a:xfrm>
        </p:spPr>
        <p:txBody>
          <a:bodyPr/>
          <a:lstStyle>
            <a:lvl1pPr>
              <a:defRPr>
                <a:solidFill>
                  <a:schemeClr val="tx1">
                    <a:lumMod val="75000"/>
                  </a:schemeClr>
                </a:solidFill>
              </a:defRPr>
            </a:lvl1pPr>
          </a:lstStyle>
          <a:p>
            <a:r>
              <a:rPr lang="en-US"/>
              <a:t>WASC/CDE</a:t>
            </a:r>
            <a:endParaRPr lang="en-US" dirty="0"/>
          </a:p>
        </p:txBody>
      </p:sp>
      <p:sp>
        <p:nvSpPr>
          <p:cNvPr id="3" name="Subtitle 2"/>
          <p:cNvSpPr>
            <a:spLocks noGrp="1"/>
          </p:cNvSpPr>
          <p:nvPr>
            <p:ph type="subTitle" idx="1" hasCustomPrompt="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2015 Schools</a:t>
            </a:r>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0978279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5120640"/>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05859068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userDrawn="1"/>
        </p:nvSpPr>
        <p:spPr>
          <a:xfrm>
            <a:off x="228600" y="130629"/>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2" name="Title 1"/>
          <p:cNvSpPr>
            <a:spLocks noGrp="1"/>
          </p:cNvSpPr>
          <p:nvPr>
            <p:ph type="title"/>
          </p:nvPr>
        </p:nvSpPr>
        <p:spPr>
          <a:xfrm>
            <a:off x="457200" y="287819"/>
            <a:ext cx="8229600" cy="914400"/>
          </a:xfrm>
        </p:spPr>
        <p:txBody>
          <a:bodyPr/>
          <a:lstStyle>
            <a:lvl1pPr>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27611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pPr/>
              <a:t>‹#›</a:t>
            </a:fld>
            <a:endParaRPr lang="en-US" dirty="0"/>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2060108"/>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8468980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69404455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srgbClr val="000000">
                    <a:lumMod val="50000"/>
                    <a:lumOff val="50000"/>
                  </a:srgbClr>
                </a:solidFill>
              </a:rPr>
              <a:t>© 2020-21</a:t>
            </a: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34554884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76759897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cxnSp>
        <p:nvCxnSpPr>
          <p:cNvPr id="7" name="Straight Connector 6"/>
          <p:cNvCxnSpPr/>
          <p:nvPr userDrawn="1"/>
        </p:nvCxnSpPr>
        <p:spPr>
          <a:xfrm>
            <a:off x="76200" y="0"/>
            <a:ext cx="2590800" cy="655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322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8825664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Tree>
    <p:extLst>
      <p:ext uri="{BB962C8B-B14F-4D97-AF65-F5344CB8AC3E}">
        <p14:creationId xmlns:p14="http://schemas.microsoft.com/office/powerpoint/2010/main" val="16862782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WASC/CDE Self-Study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64" y="1905000"/>
            <a:ext cx="8424672" cy="3681984"/>
          </a:xfrm>
          <a:prstGeom prst="rect">
            <a:avLst/>
          </a:prstGeom>
        </p:spPr>
      </p:pic>
    </p:spTree>
    <p:extLst>
      <p:ext uri="{BB962C8B-B14F-4D97-AF65-F5344CB8AC3E}">
        <p14:creationId xmlns:p14="http://schemas.microsoft.com/office/powerpoint/2010/main" val="378919201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7983" y="304800"/>
            <a:ext cx="7467600" cy="914400"/>
          </a:xfrm>
        </p:spPr>
        <p:txBody>
          <a:bodyPr/>
          <a:lstStyle>
            <a:lvl1pPr>
              <a:defRPr/>
            </a:lvl1pPr>
          </a:lstStyle>
          <a:p>
            <a:r>
              <a:rPr lang="en-US" dirty="0"/>
              <a:t>WASC Criteria</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669" y="1617451"/>
            <a:ext cx="7862661" cy="4783347"/>
          </a:xfrm>
          <a:prstGeom prst="rect">
            <a:avLst/>
          </a:prstGeom>
        </p:spPr>
      </p:pic>
    </p:spTree>
    <p:extLst>
      <p:ext uri="{BB962C8B-B14F-4D97-AF65-F5344CB8AC3E}">
        <p14:creationId xmlns:p14="http://schemas.microsoft.com/office/powerpoint/2010/main" val="7970776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WASC Visiting Committee Report</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17" y="2133600"/>
            <a:ext cx="8424672" cy="3681984"/>
          </a:xfrm>
          <a:prstGeom prst="rect">
            <a:avLst/>
          </a:prstGeom>
        </p:spPr>
      </p:pic>
    </p:spTree>
    <p:extLst>
      <p:ext uri="{BB962C8B-B14F-4D97-AF65-F5344CB8AC3E}">
        <p14:creationId xmlns:p14="http://schemas.microsoft.com/office/powerpoint/2010/main" val="335375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104017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Cycle of Quality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41" y="1316966"/>
            <a:ext cx="8439023" cy="5121215"/>
          </a:xfrm>
          <a:prstGeom prst="rect">
            <a:avLst/>
          </a:prstGeom>
        </p:spPr>
      </p:pic>
      <p:sp>
        <p:nvSpPr>
          <p:cNvPr id="7" name="TextBox 6"/>
          <p:cNvSpPr txBox="1"/>
          <p:nvPr userDrawn="1"/>
        </p:nvSpPr>
        <p:spPr>
          <a:xfrm>
            <a:off x="3733800" y="3277409"/>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193282919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6-Year Cycle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1295400"/>
            <a:ext cx="6461760" cy="5212080"/>
          </a:xfrm>
          <a:prstGeom prst="rect">
            <a:avLst/>
          </a:prstGeom>
        </p:spPr>
      </p:pic>
      <p:sp>
        <p:nvSpPr>
          <p:cNvPr id="10" name="TextBox 9"/>
          <p:cNvSpPr txBox="1"/>
          <p:nvPr userDrawn="1"/>
        </p:nvSpPr>
        <p:spPr>
          <a:xfrm>
            <a:off x="3429000" y="3301276"/>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19072240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65176"/>
            <a:ext cx="8527793" cy="6211824"/>
          </a:xfrm>
          <a:prstGeom prst="rect">
            <a:avLst/>
          </a:prstGeom>
        </p:spPr>
      </p:pic>
    </p:spTree>
    <p:extLst>
      <p:ext uri="{BB962C8B-B14F-4D97-AF65-F5344CB8AC3E}">
        <p14:creationId xmlns:p14="http://schemas.microsoft.com/office/powerpoint/2010/main" val="777572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Oval 5"/>
          <p:cNvSpPr/>
          <p:nvPr userDrawn="1"/>
        </p:nvSpPr>
        <p:spPr>
          <a:xfrm>
            <a:off x="152400" y="228600"/>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26448B"/>
                </a:solidFill>
              </a:rPr>
              <a:t>Directions 2015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
            <a:off x="4192881" y="740136"/>
            <a:ext cx="4027517"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882382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Rectangle 7"/>
          <p:cNvSpPr/>
          <p:nvPr userDrawn="1"/>
        </p:nvSpPr>
        <p:spPr>
          <a:xfrm>
            <a:off x="76200" y="152400"/>
            <a:ext cx="129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48A345">
                    <a:lumMod val="50000"/>
                  </a:srgbClr>
                </a:solidFill>
              </a:rPr>
              <a:t>Directions 2016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47555">
            <a:off x="4186172" y="864388"/>
            <a:ext cx="4027520"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1116238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89520" cy="914400"/>
          </a:xfrm>
        </p:spPr>
        <p:txBody>
          <a:bodyPr/>
          <a:lstStyle>
            <a:lvl1pPr>
              <a:defRPr baseline="0"/>
            </a:lvl1pPr>
          </a:lstStyle>
          <a:p>
            <a:endParaRPr lang="en-US" dirty="0"/>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295400"/>
            <a:ext cx="8698992" cy="5334000"/>
          </a:xfrm>
          <a:prstGeom prst="rect">
            <a:avLst/>
          </a:prstGeom>
        </p:spPr>
      </p:pic>
      <p:sp>
        <p:nvSpPr>
          <p:cNvPr id="6" name="TextBox 5"/>
          <p:cNvSpPr txBox="1"/>
          <p:nvPr userDrawn="1"/>
        </p:nvSpPr>
        <p:spPr>
          <a:xfrm>
            <a:off x="5334000" y="457200"/>
            <a:ext cx="3494314" cy="646331"/>
          </a:xfrm>
          <a:prstGeom prst="rect">
            <a:avLst/>
          </a:prstGeom>
          <a:solidFill>
            <a:srgbClr val="E2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solidFill>
                  <a:srgbClr val="26448B"/>
                </a:solidFill>
              </a:rPr>
              <a:t>Use the self-check questions to gauge your progress and quality.</a:t>
            </a:r>
          </a:p>
        </p:txBody>
      </p:sp>
    </p:spTree>
    <p:extLst>
      <p:ext uri="{BB962C8B-B14F-4D97-AF65-F5344CB8AC3E}">
        <p14:creationId xmlns:p14="http://schemas.microsoft.com/office/powerpoint/2010/main" val="29532543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08"/>
          <a:stretch/>
        </p:blipFill>
        <p:spPr>
          <a:xfrm>
            <a:off x="12192" y="0"/>
            <a:ext cx="9131808" cy="6477000"/>
          </a:xfrm>
          <a:prstGeom prst="rect">
            <a:avLst/>
          </a:prstGeom>
        </p:spPr>
      </p:pic>
    </p:spTree>
    <p:extLst>
      <p:ext uri="{BB962C8B-B14F-4D97-AF65-F5344CB8AC3E}">
        <p14:creationId xmlns:p14="http://schemas.microsoft.com/office/powerpoint/2010/main" val="14326321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0972298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79354314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19767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userDrawn="1"/>
        </p:nvSpPr>
        <p:spPr>
          <a:xfrm>
            <a:off x="228600" y="130629"/>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 2020-21</a:t>
            </a:r>
          </a:p>
        </p:txBody>
      </p:sp>
      <p:sp>
        <p:nvSpPr>
          <p:cNvPr id="2" name="Title 1"/>
          <p:cNvSpPr>
            <a:spLocks noGrp="1"/>
          </p:cNvSpPr>
          <p:nvPr>
            <p:ph type="title"/>
          </p:nvPr>
        </p:nvSpPr>
        <p:spPr>
          <a:xfrm>
            <a:off x="457200" y="287819"/>
            <a:ext cx="8229600" cy="914400"/>
          </a:xfrm>
        </p:spPr>
        <p:txBody>
          <a:bodyPr/>
          <a:lstStyle>
            <a:lvl1pPr>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2443361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54013459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24247431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8_Road to Action Pla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4" name="Title 1"/>
          <p:cNvSpPr>
            <a:spLocks noGrp="1"/>
          </p:cNvSpPr>
          <p:nvPr>
            <p:ph type="title" hasCustomPrompt="1"/>
          </p:nvPr>
        </p:nvSpPr>
        <p:spPr>
          <a:xfrm>
            <a:off x="990600" y="274638"/>
            <a:ext cx="7924800" cy="868362"/>
          </a:xfrm>
        </p:spPr>
        <p:txBody>
          <a:bodyPr/>
          <a:lstStyle>
            <a:lvl1pPr>
              <a:defRPr/>
            </a:lvl1pPr>
          </a:lstStyle>
          <a:p>
            <a:r>
              <a:rPr lang="en-US" dirty="0"/>
              <a:t>Road to the Action Plan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1247775"/>
            <a:ext cx="8778240" cy="5407152"/>
          </a:xfrm>
          <a:prstGeom prst="rect">
            <a:avLst/>
          </a:prstGeom>
        </p:spPr>
      </p:pic>
      <p:sp>
        <p:nvSpPr>
          <p:cNvPr id="6" name="Date Placeholder 9"/>
          <p:cNvSpPr>
            <a:spLocks noGrp="1"/>
          </p:cNvSpPr>
          <p:nvPr>
            <p:ph type="dt" sz="half" idx="10"/>
          </p:nvPr>
        </p:nvSpPr>
        <p:spPr>
          <a:xfrm>
            <a:off x="228600" y="6553200"/>
            <a:ext cx="1005840" cy="18288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15472369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0697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Date Placeholder 9"/>
          <p:cNvSpPr>
            <a:spLocks noGrp="1"/>
          </p:cNvSpPr>
          <p:nvPr>
            <p:ph type="dt" sz="half" idx="10"/>
          </p:nvPr>
        </p:nvSpPr>
        <p:spPr>
          <a:xfrm>
            <a:off x="228600" y="6553200"/>
            <a:ext cx="1143000" cy="30480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171415820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000000">
                    <a:lumMod val="50000"/>
                    <a:lumOff val="50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440447539"/>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000000">
                    <a:lumMod val="50000"/>
                    <a:lumOff val="50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47493644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580926210"/>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7604458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478969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679540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3481504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85312096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37773193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44170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259548849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28726292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9908135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53124348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03181693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6089298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544732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59924354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418979391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30654609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04088264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66057895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3330123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334652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Date Placeholder 9"/>
          <p:cNvSpPr>
            <a:spLocks noGrp="1"/>
          </p:cNvSpPr>
          <p:nvPr>
            <p:ph type="dt" sz="half" idx="10"/>
          </p:nvPr>
        </p:nvSpPr>
        <p:spPr>
          <a:xfrm>
            <a:off x="228600" y="6553200"/>
            <a:ext cx="11430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93189034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9" y="2971800"/>
            <a:ext cx="9144000" cy="3279648"/>
          </a:xfrm>
          <a:prstGeom prst="rect">
            <a:avLst/>
          </a:prstGeom>
        </p:spPr>
      </p:pic>
      <p:sp>
        <p:nvSpPr>
          <p:cNvPr id="2" name="Title 1"/>
          <p:cNvSpPr>
            <a:spLocks noGrp="1"/>
          </p:cNvSpPr>
          <p:nvPr>
            <p:ph type="ctrTitle" hasCustomPrompt="1"/>
          </p:nvPr>
        </p:nvSpPr>
        <p:spPr>
          <a:xfrm>
            <a:off x="457200" y="2133600"/>
            <a:ext cx="4036012" cy="1466850"/>
          </a:xfrm>
        </p:spPr>
        <p:txBody>
          <a:bodyPr/>
          <a:lstStyle>
            <a:lvl1pPr>
              <a:defRPr>
                <a:solidFill>
                  <a:schemeClr val="tx1">
                    <a:lumMod val="75000"/>
                  </a:schemeClr>
                </a:solidFill>
              </a:defRPr>
            </a:lvl1pPr>
          </a:lstStyle>
          <a:p>
            <a:r>
              <a:rPr lang="en-US"/>
              <a:t>WASC/CDE</a:t>
            </a:r>
            <a:endParaRPr lang="en-US" dirty="0"/>
          </a:p>
        </p:txBody>
      </p:sp>
      <p:sp>
        <p:nvSpPr>
          <p:cNvPr id="3" name="Subtitle 2"/>
          <p:cNvSpPr>
            <a:spLocks noGrp="1"/>
          </p:cNvSpPr>
          <p:nvPr>
            <p:ph type="subTitle" idx="1" hasCustomPrompt="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2015 Schools</a:t>
            </a:r>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739318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5120640"/>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51764557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userDrawn="1"/>
        </p:nvSpPr>
        <p:spPr>
          <a:xfrm>
            <a:off x="228600" y="130629"/>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2" name="Title 1"/>
          <p:cNvSpPr>
            <a:spLocks noGrp="1"/>
          </p:cNvSpPr>
          <p:nvPr>
            <p:ph type="title"/>
          </p:nvPr>
        </p:nvSpPr>
        <p:spPr>
          <a:xfrm>
            <a:off x="457200" y="287819"/>
            <a:ext cx="8229600" cy="914400"/>
          </a:xfrm>
        </p:spPr>
        <p:txBody>
          <a:bodyPr/>
          <a:lstStyle>
            <a:lvl1pPr>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68459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20363211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66422398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83001190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srgbClr val="000000">
                    <a:lumMod val="50000"/>
                    <a:lumOff val="50000"/>
                  </a:srgbClr>
                </a:solidFill>
              </a:rPr>
              <a:t>© 2020-21</a:t>
            </a: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79639440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54824783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cxnSp>
        <p:nvCxnSpPr>
          <p:cNvPr id="7" name="Straight Connector 6"/>
          <p:cNvCxnSpPr/>
          <p:nvPr userDrawn="1"/>
        </p:nvCxnSpPr>
        <p:spPr>
          <a:xfrm>
            <a:off x="76200" y="0"/>
            <a:ext cx="2590800" cy="655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81015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845791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Tree>
    <p:extLst>
      <p:ext uri="{BB962C8B-B14F-4D97-AF65-F5344CB8AC3E}">
        <p14:creationId xmlns:p14="http://schemas.microsoft.com/office/powerpoint/2010/main" val="28087896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WASC/CDE Self-Study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64" y="1905000"/>
            <a:ext cx="8424672" cy="3681984"/>
          </a:xfrm>
          <a:prstGeom prst="rect">
            <a:avLst/>
          </a:prstGeom>
        </p:spPr>
      </p:pic>
    </p:spTree>
    <p:extLst>
      <p:ext uri="{BB962C8B-B14F-4D97-AF65-F5344CB8AC3E}">
        <p14:creationId xmlns:p14="http://schemas.microsoft.com/office/powerpoint/2010/main" val="206838881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7983" y="304800"/>
            <a:ext cx="7467600" cy="914400"/>
          </a:xfrm>
        </p:spPr>
        <p:txBody>
          <a:bodyPr/>
          <a:lstStyle>
            <a:lvl1pPr>
              <a:defRPr/>
            </a:lvl1pPr>
          </a:lstStyle>
          <a:p>
            <a:r>
              <a:rPr lang="en-US" dirty="0"/>
              <a:t>WASC Criteria</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669" y="1617451"/>
            <a:ext cx="7862661" cy="4783347"/>
          </a:xfrm>
          <a:prstGeom prst="rect">
            <a:avLst/>
          </a:prstGeom>
        </p:spPr>
      </p:pic>
    </p:spTree>
    <p:extLst>
      <p:ext uri="{BB962C8B-B14F-4D97-AF65-F5344CB8AC3E}">
        <p14:creationId xmlns:p14="http://schemas.microsoft.com/office/powerpoint/2010/main" val="680351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WASC Visiting Committee Report</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17" y="2133600"/>
            <a:ext cx="8424672" cy="3681984"/>
          </a:xfrm>
          <a:prstGeom prst="rect">
            <a:avLst/>
          </a:prstGeom>
        </p:spPr>
      </p:pic>
    </p:spTree>
    <p:extLst>
      <p:ext uri="{BB962C8B-B14F-4D97-AF65-F5344CB8AC3E}">
        <p14:creationId xmlns:p14="http://schemas.microsoft.com/office/powerpoint/2010/main" val="269671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405485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Cycle of Quality</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41" y="1316966"/>
            <a:ext cx="8439023" cy="5121215"/>
          </a:xfrm>
          <a:prstGeom prst="rect">
            <a:avLst/>
          </a:prstGeom>
        </p:spPr>
      </p:pic>
      <p:sp>
        <p:nvSpPr>
          <p:cNvPr id="7" name="TextBox 6"/>
          <p:cNvSpPr txBox="1"/>
          <p:nvPr userDrawn="1"/>
        </p:nvSpPr>
        <p:spPr>
          <a:xfrm>
            <a:off x="3733800" y="3277409"/>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1658352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Accreditation 6-Year Cycle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1295400"/>
            <a:ext cx="6461760" cy="5212080"/>
          </a:xfrm>
          <a:prstGeom prst="rect">
            <a:avLst/>
          </a:prstGeom>
        </p:spPr>
      </p:pic>
      <p:sp>
        <p:nvSpPr>
          <p:cNvPr id="10" name="TextBox 9"/>
          <p:cNvSpPr txBox="1"/>
          <p:nvPr userDrawn="1"/>
        </p:nvSpPr>
        <p:spPr>
          <a:xfrm>
            <a:off x="3429000" y="3301276"/>
            <a:ext cx="1905000" cy="1200329"/>
          </a:xfrm>
          <a:prstGeom prst="rect">
            <a:avLst/>
          </a:prstGeom>
          <a:noFill/>
        </p:spPr>
        <p:txBody>
          <a:bodyPr wrap="square" rtlCol="0">
            <a:spAutoFit/>
          </a:bodyPr>
          <a:lstStyle/>
          <a:p>
            <a:pPr algn="ctr"/>
            <a:r>
              <a:rPr lang="en-US" sz="3600" dirty="0">
                <a:solidFill>
                  <a:srgbClr val="26448B">
                    <a:lumMod val="75000"/>
                  </a:srgbClr>
                </a:solidFill>
              </a:rPr>
              <a:t>Focus on Learning</a:t>
            </a:r>
          </a:p>
        </p:txBody>
      </p:sp>
    </p:spTree>
    <p:extLst>
      <p:ext uri="{BB962C8B-B14F-4D97-AF65-F5344CB8AC3E}">
        <p14:creationId xmlns:p14="http://schemas.microsoft.com/office/powerpoint/2010/main" val="8877251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65176"/>
            <a:ext cx="8527793" cy="6211824"/>
          </a:xfrm>
          <a:prstGeom prst="rect">
            <a:avLst/>
          </a:prstGeom>
        </p:spPr>
      </p:pic>
    </p:spTree>
    <p:extLst>
      <p:ext uri="{BB962C8B-B14F-4D97-AF65-F5344CB8AC3E}">
        <p14:creationId xmlns:p14="http://schemas.microsoft.com/office/powerpoint/2010/main" val="269644238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Oval 5"/>
          <p:cNvSpPr/>
          <p:nvPr userDrawn="1"/>
        </p:nvSpPr>
        <p:spPr>
          <a:xfrm>
            <a:off x="152400" y="228600"/>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26448B"/>
                </a:solidFill>
              </a:rPr>
              <a:t>Directions 2015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
            <a:off x="4192881" y="740136"/>
            <a:ext cx="4027517"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636790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Rectangle 7"/>
          <p:cNvSpPr/>
          <p:nvPr userDrawn="1"/>
        </p:nvSpPr>
        <p:spPr>
          <a:xfrm>
            <a:off x="76200" y="152400"/>
            <a:ext cx="129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userDrawn="1"/>
        </p:nvSpPr>
        <p:spPr>
          <a:xfrm>
            <a:off x="457200" y="1600200"/>
            <a:ext cx="3200400" cy="1323439"/>
          </a:xfrm>
          <a:prstGeom prst="rect">
            <a:avLst/>
          </a:prstGeom>
          <a:noFill/>
        </p:spPr>
        <p:txBody>
          <a:bodyPr wrap="square" rtlCol="0">
            <a:spAutoFit/>
          </a:bodyPr>
          <a:lstStyle/>
          <a:p>
            <a:pPr algn="ctr"/>
            <a:r>
              <a:rPr lang="en-US" sz="4000" dirty="0">
                <a:solidFill>
                  <a:srgbClr val="48A345">
                    <a:lumMod val="50000"/>
                  </a:srgbClr>
                </a:solidFill>
              </a:rPr>
              <a:t>Directions 2016 Manual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47555">
            <a:off x="4186172" y="864388"/>
            <a:ext cx="4027520" cy="5212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049937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89520" cy="914400"/>
          </a:xfrm>
        </p:spPr>
        <p:txBody>
          <a:bodyPr/>
          <a:lstStyle>
            <a:lvl1pPr>
              <a:defRPr baseline="0"/>
            </a:lvl1pPr>
          </a:lstStyle>
          <a:p>
            <a:endParaRPr lang="en-US" dirty="0"/>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295400"/>
            <a:ext cx="8698992" cy="5334000"/>
          </a:xfrm>
          <a:prstGeom prst="rect">
            <a:avLst/>
          </a:prstGeom>
        </p:spPr>
      </p:pic>
      <p:sp>
        <p:nvSpPr>
          <p:cNvPr id="6" name="TextBox 5"/>
          <p:cNvSpPr txBox="1"/>
          <p:nvPr userDrawn="1"/>
        </p:nvSpPr>
        <p:spPr>
          <a:xfrm>
            <a:off x="5334000" y="457200"/>
            <a:ext cx="3494314" cy="646331"/>
          </a:xfrm>
          <a:prstGeom prst="rect">
            <a:avLst/>
          </a:prstGeom>
          <a:solidFill>
            <a:srgbClr val="E2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solidFill>
                  <a:srgbClr val="26448B"/>
                </a:solidFill>
              </a:rPr>
              <a:t>Use the self-check questions to gauge your progress and quality.</a:t>
            </a:r>
          </a:p>
        </p:txBody>
      </p:sp>
    </p:spTree>
    <p:extLst>
      <p:ext uri="{BB962C8B-B14F-4D97-AF65-F5344CB8AC3E}">
        <p14:creationId xmlns:p14="http://schemas.microsoft.com/office/powerpoint/2010/main" val="418651445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08"/>
          <a:stretch/>
        </p:blipFill>
        <p:spPr>
          <a:xfrm>
            <a:off x="12192" y="0"/>
            <a:ext cx="9131808" cy="6477000"/>
          </a:xfrm>
          <a:prstGeom prst="rect">
            <a:avLst/>
          </a:prstGeom>
        </p:spPr>
      </p:pic>
    </p:spTree>
    <p:extLst>
      <p:ext uri="{BB962C8B-B14F-4D97-AF65-F5344CB8AC3E}">
        <p14:creationId xmlns:p14="http://schemas.microsoft.com/office/powerpoint/2010/main" val="170377092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49350366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66646020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618073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9517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5823630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8_Road to Action Pla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4" name="Title 1"/>
          <p:cNvSpPr>
            <a:spLocks noGrp="1"/>
          </p:cNvSpPr>
          <p:nvPr>
            <p:ph type="title" hasCustomPrompt="1"/>
          </p:nvPr>
        </p:nvSpPr>
        <p:spPr>
          <a:xfrm>
            <a:off x="990600" y="274638"/>
            <a:ext cx="7924800" cy="868362"/>
          </a:xfrm>
        </p:spPr>
        <p:txBody>
          <a:bodyPr/>
          <a:lstStyle>
            <a:lvl1pPr>
              <a:defRPr/>
            </a:lvl1pPr>
          </a:lstStyle>
          <a:p>
            <a:r>
              <a:rPr lang="en-US" dirty="0"/>
              <a:t>Road to the Action Plan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1247775"/>
            <a:ext cx="8778240" cy="5407152"/>
          </a:xfrm>
          <a:prstGeom prst="rect">
            <a:avLst/>
          </a:prstGeom>
        </p:spPr>
      </p:pic>
      <p:sp>
        <p:nvSpPr>
          <p:cNvPr id="6" name="Date Placeholder 9"/>
          <p:cNvSpPr>
            <a:spLocks noGrp="1"/>
          </p:cNvSpPr>
          <p:nvPr>
            <p:ph type="dt" sz="half" idx="10"/>
          </p:nvPr>
        </p:nvSpPr>
        <p:spPr>
          <a:xfrm>
            <a:off x="228600" y="6553200"/>
            <a:ext cx="1005840" cy="18288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146213975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011965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Date Placeholder 9"/>
          <p:cNvSpPr>
            <a:spLocks noGrp="1"/>
          </p:cNvSpPr>
          <p:nvPr>
            <p:ph type="dt" sz="half" idx="10"/>
          </p:nvPr>
        </p:nvSpPr>
        <p:spPr>
          <a:xfrm>
            <a:off x="228600" y="6553200"/>
            <a:ext cx="1143000" cy="304800"/>
          </a:xfrm>
        </p:spPr>
        <p:txBody>
          <a:bodyPr/>
          <a:lstStyle/>
          <a:p>
            <a:r>
              <a:rPr lang="en-US" dirty="0">
                <a:solidFill>
                  <a:srgbClr val="000000">
                    <a:lumMod val="50000"/>
                    <a:lumOff val="50000"/>
                  </a:srgbClr>
                </a:solidFill>
              </a:rPr>
              <a:t>© 2020-21</a:t>
            </a:r>
          </a:p>
        </p:txBody>
      </p:sp>
    </p:spTree>
    <p:extLst>
      <p:ext uri="{BB962C8B-B14F-4D97-AF65-F5344CB8AC3E}">
        <p14:creationId xmlns:p14="http://schemas.microsoft.com/office/powerpoint/2010/main" val="110799565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000000">
                    <a:lumMod val="50000"/>
                    <a:lumOff val="50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625813380"/>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4231817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D20-DD8F-4E53-A35A-CF3E41476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1571E-A8D4-4E87-B178-CD27F7447D95}"/>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A64544E1-38C7-4E57-998D-EF20342B8C66}"/>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050853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253092"/>
            <a:ext cx="3236976" cy="1097280"/>
          </a:xfrm>
        </p:spPr>
        <p:txBody>
          <a:bodyPr anchor="b"/>
          <a:lstStyle>
            <a:lvl1pPr algn="l">
              <a:defRPr sz="2800" b="0"/>
            </a:lvl1pPr>
          </a:lstStyle>
          <a:p>
            <a:r>
              <a:rPr lang="en-US" dirty="0"/>
              <a:t>Click to edit 	Master title</a:t>
            </a:r>
          </a:p>
        </p:txBody>
      </p:sp>
      <p:sp>
        <p:nvSpPr>
          <p:cNvPr id="3" name="Content Placeholder 2"/>
          <p:cNvSpPr>
            <a:spLocks noGrp="1"/>
          </p:cNvSpPr>
          <p:nvPr>
            <p:ph idx="1"/>
          </p:nvPr>
        </p:nvSpPr>
        <p:spPr>
          <a:xfrm>
            <a:off x="3575050" y="242887"/>
            <a:ext cx="5340350" cy="63103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8621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1430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551132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8225" y="4800600"/>
            <a:ext cx="7040880" cy="566738"/>
          </a:xfrm>
        </p:spPr>
        <p:txBody>
          <a:bodyPr anchor="b"/>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038225" y="612775"/>
            <a:ext cx="70408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38225" y="5367338"/>
            <a:ext cx="704088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6C9C55-D88D-4379-B679-308608143445}" type="slidenum">
              <a:rPr lang="en-US" smtClean="0">
                <a:solidFill>
                  <a:srgbClr val="FFFFFF">
                    <a:lumMod val="75000"/>
                  </a:srgbClr>
                </a:solidFill>
              </a:rPr>
              <a:pPr/>
              <a:t>‹#›</a:t>
            </a:fld>
            <a:endParaRPr lang="en-US" dirty="0">
              <a:solidFill>
                <a:srgbClr val="FFFFFF">
                  <a:lumMod val="75000"/>
                </a:srgbClr>
              </a:solidFill>
            </a:endParaRPr>
          </a:p>
        </p:txBody>
      </p:sp>
      <p:sp>
        <p:nvSpPr>
          <p:cNvPr id="8"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3297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 2020-21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756799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Date Placeholder 9"/>
          <p:cNvSpPr>
            <a:spLocks noGrp="1"/>
          </p:cNvSpPr>
          <p:nvPr>
            <p:ph type="dt" sz="half" idx="10"/>
          </p:nvPr>
        </p:nvSpPr>
        <p:spPr>
          <a:xfrm>
            <a:off x="228600" y="6553200"/>
            <a:ext cx="1066800" cy="2286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776201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66800" cy="30480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58470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219200"/>
            <a:ext cx="4268788"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81200"/>
            <a:ext cx="42687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270375" cy="731520"/>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973415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0" y="-75168"/>
            <a:ext cx="9145290" cy="6949440"/>
          </a:xfrm>
          <a:prstGeom prst="rect">
            <a:avLst/>
          </a:prstGeom>
        </p:spPr>
      </p:pic>
    </p:spTree>
    <p:extLst>
      <p:ext uri="{BB962C8B-B14F-4D97-AF65-F5344CB8AC3E}">
        <p14:creationId xmlns:p14="http://schemas.microsoft.com/office/powerpoint/2010/main" val="944879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26448B"/>
                </a:solidFill>
              </a:rPr>
              <a:t>W</a:t>
            </a:r>
          </a:p>
          <a:p>
            <a:pPr algn="ctr">
              <a:defRPr/>
            </a:pPr>
            <a:r>
              <a:rPr lang="en-US" sz="8800" b="1" dirty="0">
                <a:solidFill>
                  <a:srgbClr val="26448B"/>
                </a:solidFill>
              </a:rPr>
              <a:t>A</a:t>
            </a:r>
          </a:p>
          <a:p>
            <a:pPr algn="ctr">
              <a:defRPr/>
            </a:pPr>
            <a:r>
              <a:rPr lang="en-US" sz="8800" b="1" dirty="0">
                <a:solidFill>
                  <a:srgbClr val="26448B"/>
                </a:solidFill>
              </a:rPr>
              <a:t>S</a:t>
            </a:r>
          </a:p>
          <a:p>
            <a:pPr algn="ctr">
              <a:defRPr/>
            </a:pPr>
            <a:r>
              <a:rPr lang="en-US" sz="8800" b="1" dirty="0">
                <a:solidFill>
                  <a:srgbClr val="26448B"/>
                </a:solidFill>
              </a:rPr>
              <a:t>C</a:t>
            </a:r>
          </a:p>
        </p:txBody>
      </p:sp>
      <p:sp>
        <p:nvSpPr>
          <p:cNvPr id="7" name="TextBox 6"/>
          <p:cNvSpPr txBox="1">
            <a:spLocks noChangeArrowheads="1"/>
          </p:cNvSpPr>
          <p:nvPr userDrawn="1"/>
        </p:nvSpPr>
        <p:spPr bwMode="auto">
          <a:xfrm>
            <a:off x="2133600" y="5486400"/>
            <a:ext cx="6629400" cy="830997"/>
          </a:xfrm>
          <a:prstGeom prst="rect">
            <a:avLst/>
          </a:prstGeom>
          <a:noFill/>
          <a:ln w="9525">
            <a:noFill/>
            <a:miter lim="800000"/>
            <a:headEnd/>
            <a:tailEnd/>
          </a:ln>
        </p:spPr>
        <p:txBody>
          <a:bodyPr wrap="square">
            <a:spAutoFit/>
          </a:bodyPr>
          <a:lstStyle/>
          <a:p>
            <a:pPr>
              <a:spcAft>
                <a:spcPts val="4500"/>
              </a:spcAft>
              <a:defRPr/>
            </a:pPr>
            <a:r>
              <a:rPr lang="en-US" sz="4800" b="1" dirty="0">
                <a:solidFill>
                  <a:srgbClr val="26448B"/>
                </a:solidFill>
              </a:rPr>
              <a:t>We Are Student Centered</a:t>
            </a:r>
          </a:p>
        </p:txBody>
      </p:sp>
      <p:sp>
        <p:nvSpPr>
          <p:cNvPr id="2" name="TextBox 1"/>
          <p:cNvSpPr txBox="1"/>
          <p:nvPr userDrawn="1"/>
        </p:nvSpPr>
        <p:spPr>
          <a:xfrm rot="21148861">
            <a:off x="665894" y="629788"/>
            <a:ext cx="990600" cy="584775"/>
          </a:xfrm>
          <a:prstGeom prst="rect">
            <a:avLst/>
          </a:prstGeom>
          <a:noFill/>
        </p:spPr>
        <p:txBody>
          <a:bodyPr wrap="square" rtlCol="0">
            <a:spAutoFit/>
          </a:bodyPr>
          <a:lstStyle/>
          <a:p>
            <a:pPr algn="ctr"/>
            <a:r>
              <a:rPr lang="en-US" sz="3200" dirty="0">
                <a:solidFill>
                  <a:srgbClr val="26448B"/>
                </a:solidFill>
              </a:rPr>
              <a:t>ACS</a:t>
            </a:r>
          </a:p>
        </p:txBody>
      </p:sp>
    </p:spTree>
    <p:extLst>
      <p:ext uri="{BB962C8B-B14F-4D97-AF65-F5344CB8AC3E}">
        <p14:creationId xmlns:p14="http://schemas.microsoft.com/office/powerpoint/2010/main" val="1055537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dirty="0">
                <a:solidFill>
                  <a:srgbClr val="FFFFFF">
                    <a:lumMod val="75000"/>
                  </a:srgbClr>
                </a:solidFill>
              </a:rPr>
              <a:t>© 2020-21</a:t>
            </a:r>
          </a:p>
        </p:txBody>
      </p:sp>
      <p:sp>
        <p:nvSpPr>
          <p:cNvPr id="8" name="Slide Number Placeholder 7"/>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 Placeholder 8"/>
          <p:cNvSpPr>
            <a:spLocks noGrp="1"/>
          </p:cNvSpPr>
          <p:nvPr>
            <p:ph type="body" sz="quarter" idx="13"/>
          </p:nvPr>
        </p:nvSpPr>
        <p:spPr>
          <a:xfrm>
            <a:off x="228600" y="1828800"/>
            <a:ext cx="8686800" cy="914400"/>
          </a:xfrm>
        </p:spPr>
        <p:txBody>
          <a:bodyPr>
            <a:normAutofit/>
          </a:bodyPr>
          <a:lstStyle>
            <a:lvl1pPr marL="0" indent="0">
              <a:buNone/>
              <a:defRPr sz="3600"/>
            </a:lvl1pPr>
          </a:lstStyle>
          <a:p>
            <a:pPr lvl="0"/>
            <a:r>
              <a:rPr lang="en-US"/>
              <a:t>Click to edit Master text styles</a:t>
            </a:r>
          </a:p>
        </p:txBody>
      </p:sp>
      <p:sp>
        <p:nvSpPr>
          <p:cNvPr id="10" name="Text Placeholder 8"/>
          <p:cNvSpPr>
            <a:spLocks noGrp="1"/>
          </p:cNvSpPr>
          <p:nvPr>
            <p:ph type="body" sz="quarter" idx="14"/>
          </p:nvPr>
        </p:nvSpPr>
        <p:spPr>
          <a:xfrm>
            <a:off x="228600" y="3646098"/>
            <a:ext cx="8686800" cy="914400"/>
          </a:xfr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54937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2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60713" cy="704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0124" y="304800"/>
            <a:ext cx="5375275" cy="6248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862137"/>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35383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29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25"/>
            <a:ext cx="865373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8600" y="1143000"/>
            <a:ext cx="8653732"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5668963"/>
            <a:ext cx="86537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dirty="0">
                <a:solidFill>
                  <a:srgbClr val="FFFFFF">
                    <a:lumMod val="75000"/>
                  </a:srgbClr>
                </a:solidFill>
              </a:rPr>
              <a:t>© 2020-21</a:t>
            </a:r>
          </a:p>
        </p:txBody>
      </p:sp>
      <p:sp>
        <p:nvSpPr>
          <p:cNvPr id="10" name="Slide Number Placeholder 9"/>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617849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Footer Placeholder 2"/>
          <p:cNvSpPr>
            <a:spLocks noGrp="1"/>
          </p:cNvSpPr>
          <p:nvPr>
            <p:ph type="ftr" sz="quarter" idx="11"/>
          </p:nvPr>
        </p:nvSpPr>
        <p:spPr>
          <a:xfrm>
            <a:off x="3276600" y="5867400"/>
            <a:ext cx="3086100" cy="365125"/>
          </a:xfrm>
          <a:prstGeom prst="rect">
            <a:avLst/>
          </a:prstGeom>
        </p:spPr>
        <p:txBody>
          <a:bodyPr/>
          <a:lstStyle/>
          <a:p>
            <a:pPr>
              <a:defRPr/>
            </a:pPr>
            <a:endParaRPr lang="en-US" dirty="0">
              <a:solidFill>
                <a:srgbClr val="26448B"/>
              </a:solidFill>
            </a:endParaRPr>
          </a:p>
        </p:txBody>
      </p:sp>
      <p:sp>
        <p:nvSpPr>
          <p:cNvPr id="4" name="Slide Number Placeholder 3"/>
          <p:cNvSpPr>
            <a:spLocks noGrp="1"/>
          </p:cNvSpPr>
          <p:nvPr>
            <p:ph type="sldNum" sz="quarter" idx="12"/>
          </p:nvPr>
        </p:nvSpPr>
        <p:spPr/>
        <p:txBody>
          <a:bodyPr/>
          <a:lstStyle/>
          <a:p>
            <a:pPr>
              <a:defRPr/>
            </a:pPr>
            <a:fld id="{33429651-A5FA-4AD7-A974-CF574D8EC85A}" type="slidenum">
              <a:rPr lang="en-US" smtClean="0">
                <a:solidFill>
                  <a:srgbClr val="FFFFFF">
                    <a:lumMod val="75000"/>
                  </a:srgbClr>
                </a:solidFill>
              </a:rPr>
              <a:pPr>
                <a:defRPr/>
              </a:pPr>
              <a:t>‹#›</a:t>
            </a:fld>
            <a:endParaRPr lang="en-US" dirty="0">
              <a:solidFill>
                <a:srgbClr val="FFFFFF">
                  <a:lumMod val="75000"/>
                </a:srgbClr>
              </a:solidFill>
            </a:endParaRPr>
          </a:p>
        </p:txBody>
      </p:sp>
    </p:spTree>
    <p:extLst>
      <p:ext uri="{BB962C8B-B14F-4D97-AF65-F5344CB8AC3E}">
        <p14:creationId xmlns:p14="http://schemas.microsoft.com/office/powerpoint/2010/main" val="21206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4036012" cy="1466850"/>
          </a:xfrm>
        </p:spPr>
        <p:txBody>
          <a:bodyPr/>
          <a:lstStyle/>
          <a:p>
            <a:r>
              <a:rPr lang="en-US"/>
              <a:t>Click to edit Master title style</a:t>
            </a:r>
            <a:endParaRPr lang="en-US" dirty="0"/>
          </a:p>
        </p:txBody>
      </p:sp>
      <p:sp>
        <p:nvSpPr>
          <p:cNvPr id="3" name="Subtitle 2"/>
          <p:cNvSpPr>
            <a:spLocks noGrp="1"/>
          </p:cNvSpPr>
          <p:nvPr>
            <p:ph type="subTitle" idx="1"/>
          </p:nvPr>
        </p:nvSpPr>
        <p:spPr>
          <a:xfrm>
            <a:off x="457200" y="3886200"/>
            <a:ext cx="32004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9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lvl1pPr>
              <a:defRPr sz="9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9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1812" y="1463040"/>
            <a:ext cx="4023360" cy="4023360"/>
          </a:xfrm>
          <a:prstGeom prst="rect">
            <a:avLst/>
          </a:prstGeom>
        </p:spPr>
      </p:pic>
    </p:spTree>
    <p:extLst>
      <p:ext uri="{BB962C8B-B14F-4D97-AF65-F5344CB8AC3E}">
        <p14:creationId xmlns:p14="http://schemas.microsoft.com/office/powerpoint/2010/main" val="850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 2020-21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1496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086600" cy="914400"/>
          </a:xfrm>
        </p:spPr>
        <p:txBody>
          <a:bodyPr/>
          <a:lstStyle>
            <a:lvl1pPr>
              <a:defRPr sz="3200">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47584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797947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87819"/>
            <a:ext cx="75438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600199"/>
            <a:ext cx="4114800" cy="4754880"/>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199"/>
            <a:ext cx="4114800" cy="4754880"/>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06662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97112"/>
            <a:ext cx="4114800"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97112"/>
            <a:ext cx="4114800"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solidFill>
                  <a:srgbClr val="000000">
                    <a:lumMod val="50000"/>
                    <a:lumOff val="50000"/>
                  </a:srgbClr>
                </a:solidFill>
              </a:rPr>
              <a:t>© 2020-21</a:t>
            </a: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070198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495363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Footer Placeholder 3"/>
          <p:cNvSpPr>
            <a:spLocks noGrp="1"/>
          </p:cNvSpPr>
          <p:nvPr>
            <p:ph type="ftr" sz="quarter" idx="11"/>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cxnSp>
        <p:nvCxnSpPr>
          <p:cNvPr id="6" name="Straight Connector 5"/>
          <p:cNvCxnSpPr/>
          <p:nvPr userDrawn="1"/>
        </p:nvCxnSpPr>
        <p:spPr>
          <a:xfrm>
            <a:off x="381000" y="291433"/>
            <a:ext cx="1254417" cy="620616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6517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462663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8252" y="1066800"/>
            <a:ext cx="3017520" cy="9144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1250" y="273049"/>
            <a:ext cx="5111750" cy="6217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1996440"/>
            <a:ext cx="3017520" cy="44805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368233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000000">
                    <a:lumMod val="50000"/>
                    <a:lumOff val="50000"/>
                  </a:srgbClr>
                </a:solidFill>
              </a:rPr>
              <a:t>© 2020-21</a:t>
            </a: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334517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97839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 2020-21</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3472377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lumMod val="50000"/>
                    <a:lumOff val="50000"/>
                  </a:srgbClr>
                </a:solidFill>
              </a:rPr>
              <a:t>© 2020-21</a:t>
            </a: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259220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685800"/>
          </a:xfrm>
        </p:spPr>
        <p:txBody>
          <a:bodyPr/>
          <a:lstStyle/>
          <a:p>
            <a:r>
              <a:rPr lang="en-US"/>
              <a:t>Click to edit Master title style</a:t>
            </a:r>
          </a:p>
        </p:txBody>
      </p:sp>
      <p:sp>
        <p:nvSpPr>
          <p:cNvPr id="3" name="Table Placeholder 2"/>
          <p:cNvSpPr>
            <a:spLocks noGrp="1"/>
          </p:cNvSpPr>
          <p:nvPr>
            <p:ph type="tbl" idx="1"/>
          </p:nvPr>
        </p:nvSpPr>
        <p:spPr>
          <a:xfrm>
            <a:off x="1524000" y="1600200"/>
            <a:ext cx="7162800" cy="4525963"/>
          </a:xfrm>
        </p:spPr>
        <p:txBody>
          <a:bodyPr/>
          <a:lstStyle/>
          <a:p>
            <a:pPr lvl="0"/>
            <a:endParaRPr lang="en-US" noProof="0" dirty="0"/>
          </a:p>
        </p:txBody>
      </p:sp>
    </p:spTree>
    <p:extLst>
      <p:ext uri="{BB962C8B-B14F-4D97-AF65-F5344CB8AC3E}">
        <p14:creationId xmlns:p14="http://schemas.microsoft.com/office/powerpoint/2010/main" val="2924661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000000">
                    <a:lumMod val="50000"/>
                    <a:lumOff val="50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939777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9"/>
          <p:cNvSpPr>
            <a:spLocks noGrp="1"/>
          </p:cNvSpPr>
          <p:nvPr>
            <p:ph type="dt" sz="half" idx="10"/>
          </p:nvPr>
        </p:nvSpPr>
        <p:spPr/>
        <p:txBody>
          <a:bodyPr/>
          <a:lstStyle/>
          <a:p>
            <a:r>
              <a:rPr lang="en-US" dirty="0">
                <a:solidFill>
                  <a:srgbClr val="000000">
                    <a:lumMod val="50000"/>
                    <a:lumOff val="50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539465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793" y="2667000"/>
            <a:ext cx="9144793" cy="3962743"/>
          </a:xfrm>
          <a:prstGeom prst="rect">
            <a:avLst/>
          </a:prstGeom>
        </p:spPr>
      </p:pic>
      <p:sp>
        <p:nvSpPr>
          <p:cNvPr id="2" name="Title 1"/>
          <p:cNvSpPr>
            <a:spLocks noGrp="1"/>
          </p:cNvSpPr>
          <p:nvPr>
            <p:ph type="ctrTitle"/>
          </p:nvPr>
        </p:nvSpPr>
        <p:spPr>
          <a:xfrm>
            <a:off x="228600" y="2514600"/>
            <a:ext cx="4114800" cy="1828800"/>
          </a:xfrm>
        </p:spPr>
        <p:txBody>
          <a:bodyPr/>
          <a:lstStyle>
            <a:lvl1pPr>
              <a:lnSpc>
                <a:spcPct val="90000"/>
              </a:lnSpc>
              <a:defRPr sz="4400" baseline="0"/>
            </a:lvl1pPr>
          </a:lstStyle>
          <a:p>
            <a:r>
              <a:rPr lang="en-US"/>
              <a:t>Click to edit Master title style</a:t>
            </a:r>
            <a:endParaRPr lang="en-US" dirty="0"/>
          </a:p>
        </p:txBody>
      </p:sp>
      <p:sp>
        <p:nvSpPr>
          <p:cNvPr id="15" name="Date Placeholder 14"/>
          <p:cNvSpPr>
            <a:spLocks noGrp="1"/>
          </p:cNvSpPr>
          <p:nvPr>
            <p:ph type="dt" sz="half" idx="10"/>
          </p:nvPr>
        </p:nvSpPr>
        <p:spPr/>
        <p:txBody>
          <a:bodyPr/>
          <a:lstStyle/>
          <a:p>
            <a:r>
              <a:rPr lang="en-US" dirty="0">
                <a:solidFill>
                  <a:srgbClr val="FFFFFF">
                    <a:lumMod val="6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5" name="Text Placeholder 4"/>
          <p:cNvSpPr>
            <a:spLocks noGrp="1"/>
          </p:cNvSpPr>
          <p:nvPr>
            <p:ph type="body" sz="quarter" idx="13"/>
          </p:nvPr>
        </p:nvSpPr>
        <p:spPr>
          <a:xfrm>
            <a:off x="228600" y="5486400"/>
            <a:ext cx="3352800" cy="914400"/>
          </a:xfrm>
        </p:spPr>
        <p:txBody>
          <a:bodyPr>
            <a:normAutofit/>
          </a:bodyPr>
          <a:lstStyle>
            <a:lvl1pPr marL="0" indent="0">
              <a:buNone/>
              <a:defRPr>
                <a:solidFill>
                  <a:schemeClr val="tx1"/>
                </a:solidFill>
              </a:defRPr>
            </a:lvl1pPr>
            <a:lvl4pPr marL="63500" indent="0" algn="l">
              <a:buNone/>
              <a:defRPr lang="en-US" sz="3200" b="1" kern="1200" dirty="0">
                <a:solidFill>
                  <a:schemeClr val="tx1"/>
                </a:solidFill>
                <a:latin typeface="+mj-lt"/>
                <a:ea typeface="+mj-ea"/>
                <a:cs typeface="+mj-cs"/>
              </a:defRPr>
            </a:lvl4pPr>
          </a:lstStyle>
          <a:p>
            <a:pPr lvl="0"/>
            <a:r>
              <a:rPr lang="en-US"/>
              <a:t>Edit Master text styles</a:t>
            </a:r>
          </a:p>
        </p:txBody>
      </p:sp>
    </p:spTree>
    <p:extLst>
      <p:ext uri="{BB962C8B-B14F-4D97-AF65-F5344CB8AC3E}">
        <p14:creationId xmlns:p14="http://schemas.microsoft.com/office/powerpoint/2010/main" val="1496694269"/>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9098"/>
            <a:ext cx="77724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6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8" name="Picture 7">
            <a:extLst>
              <a:ext uri="{FF2B5EF4-FFF2-40B4-BE49-F238E27FC236}">
                <a16:creationId xmlns:a16="http://schemas.microsoft.com/office/drawing/2014/main" id="{CF5CC4F8-CFE7-497C-8B5B-A6C8EF75F65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46681" y="294625"/>
            <a:ext cx="822960" cy="822960"/>
          </a:xfrm>
          <a:prstGeom prst="rect">
            <a:avLst/>
          </a:prstGeom>
        </p:spPr>
      </p:pic>
    </p:spTree>
    <p:extLst>
      <p:ext uri="{BB962C8B-B14F-4D97-AF65-F5344CB8AC3E}">
        <p14:creationId xmlns:p14="http://schemas.microsoft.com/office/powerpoint/2010/main" val="1066400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854015"/>
          </a:xfrm>
        </p:spPr>
        <p:txBody>
          <a:bodyPr/>
          <a:lstStyle/>
          <a:p>
            <a:r>
              <a:rPr lang="en-US" dirty="0"/>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6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5" name="Picture 4">
            <a:extLst>
              <a:ext uri="{FF2B5EF4-FFF2-40B4-BE49-F238E27FC236}">
                <a16:creationId xmlns:a16="http://schemas.microsoft.com/office/drawing/2014/main" id="{2B64A77B-EABA-43DA-92AD-009AB1AAE6EF}"/>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46681" y="294625"/>
            <a:ext cx="822960" cy="822960"/>
          </a:xfrm>
          <a:prstGeom prst="rect">
            <a:avLst/>
          </a:prstGeom>
        </p:spPr>
      </p:pic>
    </p:spTree>
    <p:extLst>
      <p:ext uri="{BB962C8B-B14F-4D97-AF65-F5344CB8AC3E}">
        <p14:creationId xmlns:p14="http://schemas.microsoft.com/office/powerpoint/2010/main" val="362989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9"/>
          <p:cNvSpPr>
            <a:spLocks noGrp="1"/>
          </p:cNvSpPr>
          <p:nvPr>
            <p:ph type="dt" sz="half" idx="10"/>
          </p:nvPr>
        </p:nvSpPr>
        <p:spPr/>
        <p:txBody>
          <a:bodyPr/>
          <a:lstStyle/>
          <a:p>
            <a:r>
              <a:rPr lang="en-US" dirty="0">
                <a:solidFill>
                  <a:srgbClr val="FFFFFF">
                    <a:lumMod val="6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564171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5" name="Text Placeholder 4"/>
          <p:cNvSpPr>
            <a:spLocks noGrp="1"/>
          </p:cNvSpPr>
          <p:nvPr>
            <p:ph type="body" sz="quarter" idx="13"/>
          </p:nvPr>
        </p:nvSpPr>
        <p:spPr>
          <a:xfrm>
            <a:off x="228600" y="1371600"/>
            <a:ext cx="86868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9"/>
          <p:cNvSpPr>
            <a:spLocks noGrp="1"/>
          </p:cNvSpPr>
          <p:nvPr>
            <p:ph type="dt" sz="half" idx="10"/>
          </p:nvPr>
        </p:nvSpPr>
        <p:spPr>
          <a:xfrm>
            <a:off x="228600" y="6553200"/>
            <a:ext cx="1097280" cy="182880"/>
          </a:xfrm>
        </p:spPr>
        <p:txBody>
          <a:bodyPr/>
          <a:lstStyle/>
          <a:p>
            <a:r>
              <a:rPr lang="en-US" dirty="0">
                <a:solidFill>
                  <a:srgbClr val="FFFFFF">
                    <a:lumMod val="65000"/>
                  </a:srgbClr>
                </a:solidFill>
              </a:rPr>
              <a:t>© 2020-21</a:t>
            </a:r>
          </a:p>
        </p:txBody>
      </p:sp>
    </p:spTree>
    <p:extLst>
      <p:ext uri="{BB962C8B-B14F-4D97-AF65-F5344CB8AC3E}">
        <p14:creationId xmlns:p14="http://schemas.microsoft.com/office/powerpoint/2010/main" val="2634820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_Blank no logo">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Date Placeholder 9"/>
          <p:cNvSpPr>
            <a:spLocks noGrp="1"/>
          </p:cNvSpPr>
          <p:nvPr>
            <p:ph type="dt" sz="half" idx="10"/>
          </p:nvPr>
        </p:nvSpPr>
        <p:spPr>
          <a:xfrm>
            <a:off x="228600" y="6553200"/>
            <a:ext cx="1143000" cy="304800"/>
          </a:xfrm>
        </p:spPr>
        <p:txBody>
          <a:bodyPr/>
          <a:lstStyle/>
          <a:p>
            <a:r>
              <a:rPr lang="en-US" dirty="0">
                <a:solidFill>
                  <a:srgbClr val="FFFFFF">
                    <a:lumMod val="65000"/>
                  </a:srgbClr>
                </a:solidFill>
              </a:rPr>
              <a:t>© 2020-21</a:t>
            </a:r>
          </a:p>
        </p:txBody>
      </p:sp>
    </p:spTree>
    <p:extLst>
      <p:ext uri="{BB962C8B-B14F-4D97-AF65-F5344CB8AC3E}">
        <p14:creationId xmlns:p14="http://schemas.microsoft.com/office/powerpoint/2010/main" val="348125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520281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Date Placeholder 9"/>
          <p:cNvSpPr>
            <a:spLocks noGrp="1"/>
          </p:cNvSpPr>
          <p:nvPr>
            <p:ph type="dt" sz="half" idx="10"/>
          </p:nvPr>
        </p:nvSpPr>
        <p:spPr>
          <a:xfrm>
            <a:off x="228600" y="6553200"/>
            <a:ext cx="1097280" cy="182880"/>
          </a:xfrm>
        </p:spPr>
        <p:txBody>
          <a:bodyPr/>
          <a:lstStyle/>
          <a:p>
            <a:r>
              <a:rPr lang="en-US" dirty="0">
                <a:solidFill>
                  <a:srgbClr val="FFFFFF">
                    <a:lumMod val="65000"/>
                  </a:srgbClr>
                </a:solidFill>
              </a:rPr>
              <a:t>© 2020-21</a:t>
            </a:r>
          </a:p>
        </p:txBody>
      </p:sp>
    </p:spTree>
    <p:extLst>
      <p:ext uri="{BB962C8B-B14F-4D97-AF65-F5344CB8AC3E}">
        <p14:creationId xmlns:p14="http://schemas.microsoft.com/office/powerpoint/2010/main" val="2643345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6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descr="A screenshot of a cell phone&#10;&#10;Description generated with high confidence">
            <a:extLst>
              <a:ext uri="{FF2B5EF4-FFF2-40B4-BE49-F238E27FC236}">
                <a16:creationId xmlns:a16="http://schemas.microsoft.com/office/drawing/2014/main" id="{38B8DC08-DC81-4731-B2C7-760CE5171F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3945"/>
            <a:ext cx="9144000" cy="6465455"/>
          </a:xfrm>
          <a:prstGeom prst="rect">
            <a:avLst/>
          </a:prstGeom>
        </p:spPr>
      </p:pic>
    </p:spTree>
    <p:extLst>
      <p:ext uri="{BB962C8B-B14F-4D97-AF65-F5344CB8AC3E}">
        <p14:creationId xmlns:p14="http://schemas.microsoft.com/office/powerpoint/2010/main" val="2936458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2" name="TextBox 1"/>
          <p:cNvSpPr txBox="1"/>
          <p:nvPr userDrawn="1"/>
        </p:nvSpPr>
        <p:spPr>
          <a:xfrm rot="21148861">
            <a:off x="256843" y="550774"/>
            <a:ext cx="1454482" cy="369332"/>
          </a:xfrm>
          <a:prstGeom prst="rect">
            <a:avLst/>
          </a:prstGeom>
          <a:noFill/>
        </p:spPr>
        <p:txBody>
          <a:bodyPr wrap="square" rtlCol="0">
            <a:spAutoFit/>
          </a:bodyPr>
          <a:lstStyle/>
          <a:p>
            <a:pPr algn="ctr"/>
            <a:r>
              <a:rPr lang="en-US" dirty="0">
                <a:solidFill>
                  <a:srgbClr val="000000"/>
                </a:solidFill>
              </a:rPr>
              <a:t>ACS WASC</a:t>
            </a:r>
          </a:p>
        </p:txBody>
      </p:sp>
      <p:pic>
        <p:nvPicPr>
          <p:cNvPr id="10" name="Picture 9" descr="A group of people posing for the camera&#10;&#10;Description generated with very high confidence">
            <a:extLst>
              <a:ext uri="{FF2B5EF4-FFF2-40B4-BE49-F238E27FC236}">
                <a16:creationId xmlns:a16="http://schemas.microsoft.com/office/drawing/2014/main" id="{E3A9C157-0F5C-4305-A574-AE7E74CBA3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5486400"/>
          </a:xfrm>
          <a:prstGeom prst="rect">
            <a:avLst/>
          </a:prstGeom>
        </p:spPr>
      </p:pic>
      <p:sp>
        <p:nvSpPr>
          <p:cNvPr id="11" name="TextBox 10">
            <a:extLst>
              <a:ext uri="{FF2B5EF4-FFF2-40B4-BE49-F238E27FC236}">
                <a16:creationId xmlns:a16="http://schemas.microsoft.com/office/drawing/2014/main" id="{3C3646D8-27BA-423F-9436-1162FBCC5790}"/>
              </a:ext>
            </a:extLst>
          </p:cNvPr>
          <p:cNvSpPr txBox="1"/>
          <p:nvPr userDrawn="1"/>
        </p:nvSpPr>
        <p:spPr>
          <a:xfrm>
            <a:off x="883404" y="838200"/>
            <a:ext cx="7391400" cy="923330"/>
          </a:xfrm>
          <a:prstGeom prst="rect">
            <a:avLst/>
          </a:prstGeom>
          <a:noFill/>
        </p:spPr>
        <p:txBody>
          <a:bodyPr wrap="square" rtlCol="0">
            <a:spAutoFit/>
          </a:bodyPr>
          <a:lstStyle/>
          <a:p>
            <a:r>
              <a:rPr lang="en-US" sz="5400" dirty="0">
                <a:solidFill>
                  <a:srgbClr val="26448B"/>
                </a:solidFill>
              </a:rPr>
              <a:t>We Are Student Centered</a:t>
            </a:r>
          </a:p>
        </p:txBody>
      </p:sp>
    </p:spTree>
    <p:extLst>
      <p:ext uri="{BB962C8B-B14F-4D97-AF65-F5344CB8AC3E}">
        <p14:creationId xmlns:p14="http://schemas.microsoft.com/office/powerpoint/2010/main" val="2628860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7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2" name="TextBox 1"/>
          <p:cNvSpPr txBox="1"/>
          <p:nvPr userDrawn="1"/>
        </p:nvSpPr>
        <p:spPr>
          <a:xfrm rot="21148861">
            <a:off x="256843" y="550774"/>
            <a:ext cx="1454482" cy="369332"/>
          </a:xfrm>
          <a:prstGeom prst="rect">
            <a:avLst/>
          </a:prstGeom>
          <a:noFill/>
        </p:spPr>
        <p:txBody>
          <a:bodyPr wrap="square" rtlCol="0">
            <a:spAutoFit/>
          </a:bodyPr>
          <a:lstStyle/>
          <a:p>
            <a:pPr algn="ctr"/>
            <a:r>
              <a:rPr lang="en-US" dirty="0">
                <a:solidFill>
                  <a:srgbClr val="000000"/>
                </a:solidFill>
              </a:rPr>
              <a:t>ACS WASC</a:t>
            </a:r>
          </a:p>
        </p:txBody>
      </p:sp>
      <p:sp>
        <p:nvSpPr>
          <p:cNvPr id="11" name="TextBox 10">
            <a:extLst>
              <a:ext uri="{FF2B5EF4-FFF2-40B4-BE49-F238E27FC236}">
                <a16:creationId xmlns:a16="http://schemas.microsoft.com/office/drawing/2014/main" id="{3C3646D8-27BA-423F-9436-1162FBCC5790}"/>
              </a:ext>
            </a:extLst>
          </p:cNvPr>
          <p:cNvSpPr txBox="1"/>
          <p:nvPr userDrawn="1"/>
        </p:nvSpPr>
        <p:spPr>
          <a:xfrm>
            <a:off x="883404" y="838200"/>
            <a:ext cx="7391400" cy="923330"/>
          </a:xfrm>
          <a:prstGeom prst="rect">
            <a:avLst/>
          </a:prstGeom>
          <a:noFill/>
        </p:spPr>
        <p:txBody>
          <a:bodyPr wrap="square" rtlCol="0">
            <a:spAutoFit/>
          </a:bodyPr>
          <a:lstStyle/>
          <a:p>
            <a:r>
              <a:rPr lang="en-US" sz="5400" dirty="0">
                <a:solidFill>
                  <a:srgbClr val="26448B"/>
                </a:solidFill>
              </a:rPr>
              <a:t>We Are Student Centered</a:t>
            </a:r>
          </a:p>
        </p:txBody>
      </p:sp>
      <p:pic>
        <p:nvPicPr>
          <p:cNvPr id="6" name="Picture 5" descr="A child posing for the camera&#10;&#10;Description generated with high confidence">
            <a:extLst>
              <a:ext uri="{FF2B5EF4-FFF2-40B4-BE49-F238E27FC236}">
                <a16:creationId xmlns:a16="http://schemas.microsoft.com/office/drawing/2014/main" id="{CE262775-47A6-4CDB-9E67-324AF2F948D3}"/>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4400" b="90000" l="1600" r="99133">
                        <a14:foregroundMark x1="14667" y1="9900" x2="14667" y2="18300"/>
                        <a14:foregroundMark x1="14667" y1="18300" x2="8533" y2="51000"/>
                        <a14:foregroundMark x1="8533" y1="51000" x2="8400" y2="54500"/>
                        <a14:foregroundMark x1="1133" y1="67700" x2="8000" y2="65800"/>
                        <a14:foregroundMark x1="8000" y1="65800" x2="10600" y2="61400"/>
                        <a14:foregroundMark x1="1600" y1="49900" x2="3200" y2="56400"/>
                        <a14:foregroundMark x1="14000" y1="4400" x2="17533" y2="4500"/>
                        <a14:foregroundMark x1="94067" y1="26800" x2="93467" y2="80400"/>
                        <a14:foregroundMark x1="98867" y1="25900" x2="98867" y2="25900"/>
                        <a14:foregroundMark x1="98867" y1="25900" x2="99733" y2="42500"/>
                        <a14:foregroundMark x1="99733" y1="42500" x2="98733" y2="50200"/>
                        <a14:foregroundMark x1="98733" y1="50200" x2="99133" y2="55000"/>
                        <a14:backgroundMark x1="28933" y1="42400" x2="26800" y2="33900"/>
                        <a14:backgroundMark x1="26800" y1="33900" x2="26400" y2="27400"/>
                        <a14:backgroundMark x1="48933" y1="41200" x2="49333" y2="33500"/>
                      </a14:backgroundRemoval>
                    </a14:imgEffect>
                  </a14:imgLayer>
                </a14:imgProps>
              </a:ext>
              <a:ext uri="{28A0092B-C50C-407E-A947-70E740481C1C}">
                <a14:useLocalDpi xmlns:a14="http://schemas.microsoft.com/office/drawing/2010/main" val="0"/>
              </a:ext>
            </a:extLst>
          </a:blip>
          <a:stretch>
            <a:fillRect/>
          </a:stretch>
        </p:blipFill>
        <p:spPr>
          <a:xfrm>
            <a:off x="0" y="2133600"/>
            <a:ext cx="9144000" cy="6096000"/>
          </a:xfrm>
          <a:prstGeom prst="rect">
            <a:avLst/>
          </a:prstGeom>
        </p:spPr>
      </p:pic>
    </p:spTree>
    <p:extLst>
      <p:ext uri="{BB962C8B-B14F-4D97-AF65-F5344CB8AC3E}">
        <p14:creationId xmlns:p14="http://schemas.microsoft.com/office/powerpoint/2010/main" val="2271560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8_WASC_1">
    <p:bg>
      <p:bgPr>
        <a:gradFill flip="none" rotWithShape="1">
          <a:gsLst>
            <a:gs pos="0">
              <a:srgbClr val="CEB5A0"/>
            </a:gs>
            <a:gs pos="21000">
              <a:srgbClr val="D6BEA2"/>
            </a:gs>
            <a:gs pos="66380">
              <a:srgbClr val="CCB39E"/>
            </a:gs>
            <a:gs pos="42000">
              <a:srgbClr val="D4BDA2"/>
            </a:gs>
            <a:gs pos="88000">
              <a:srgbClr val="C4A492"/>
            </a:gs>
          </a:gsLst>
          <a:lin ang="0" scaled="1"/>
          <a:tileRect/>
        </a:gradFill>
        <a:effectLst/>
      </p:bgPr>
    </p:bg>
    <p:spTree>
      <p:nvGrpSpPr>
        <p:cNvPr id="1" name=""/>
        <p:cNvGrpSpPr/>
        <p:nvPr/>
      </p:nvGrpSpPr>
      <p:grpSpPr>
        <a:xfrm>
          <a:off x="0" y="0"/>
          <a:ext cx="0" cy="0"/>
          <a:chOff x="0" y="0"/>
          <a:chExt cx="0" cy="0"/>
        </a:xfrm>
      </p:grpSpPr>
      <p:pic>
        <p:nvPicPr>
          <p:cNvPr id="12" name="Picture 11" descr="A group of people looking at a computer&#10;&#10;Description generated with very high confidence">
            <a:extLst>
              <a:ext uri="{FF2B5EF4-FFF2-40B4-BE49-F238E27FC236}">
                <a16:creationId xmlns:a16="http://schemas.microsoft.com/office/drawing/2014/main" id="{B6CCB57B-4637-4631-8330-BA099BB564B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5498" y="762001"/>
            <a:ext cx="9144000" cy="6106481"/>
          </a:xfrm>
          <a:prstGeom prst="rect">
            <a:avLst/>
          </a:prstGeom>
          <a:gradFill flip="none" rotWithShape="1">
            <a:gsLst>
              <a:gs pos="0">
                <a:srgbClr val="CEB5A0"/>
              </a:gs>
              <a:gs pos="21000">
                <a:srgbClr val="D6BEA2"/>
              </a:gs>
              <a:gs pos="57000">
                <a:srgbClr val="CBB29E"/>
              </a:gs>
              <a:gs pos="73000">
                <a:srgbClr val="C0A18D"/>
              </a:gs>
            </a:gsLst>
            <a:lin ang="0" scaled="1"/>
            <a:tileRect/>
          </a:gradFill>
        </p:spPr>
      </p:pic>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2" name="TextBox 1"/>
          <p:cNvSpPr txBox="1"/>
          <p:nvPr userDrawn="1"/>
        </p:nvSpPr>
        <p:spPr>
          <a:xfrm rot="21148861">
            <a:off x="256843" y="550774"/>
            <a:ext cx="1454482" cy="369332"/>
          </a:xfrm>
          <a:prstGeom prst="rect">
            <a:avLst/>
          </a:prstGeom>
          <a:noFill/>
        </p:spPr>
        <p:txBody>
          <a:bodyPr wrap="square" rtlCol="0">
            <a:spAutoFit/>
          </a:bodyPr>
          <a:lstStyle/>
          <a:p>
            <a:pPr algn="ctr"/>
            <a:r>
              <a:rPr lang="en-US" dirty="0">
                <a:solidFill>
                  <a:srgbClr val="000000"/>
                </a:solidFill>
              </a:rPr>
              <a:t>ACS WASC</a:t>
            </a:r>
          </a:p>
        </p:txBody>
      </p:sp>
      <p:sp>
        <p:nvSpPr>
          <p:cNvPr id="11" name="TextBox 10">
            <a:extLst>
              <a:ext uri="{FF2B5EF4-FFF2-40B4-BE49-F238E27FC236}">
                <a16:creationId xmlns:a16="http://schemas.microsoft.com/office/drawing/2014/main" id="{3C3646D8-27BA-423F-9436-1162FBCC5790}"/>
              </a:ext>
            </a:extLst>
          </p:cNvPr>
          <p:cNvSpPr txBox="1"/>
          <p:nvPr userDrawn="1"/>
        </p:nvSpPr>
        <p:spPr>
          <a:xfrm>
            <a:off x="1295400" y="762000"/>
            <a:ext cx="7543800" cy="923330"/>
          </a:xfrm>
          <a:prstGeom prst="rect">
            <a:avLst/>
          </a:prstGeom>
          <a:noFill/>
        </p:spPr>
        <p:txBody>
          <a:bodyPr wrap="square" rtlCol="0">
            <a:spAutoFit/>
          </a:bodyPr>
          <a:lstStyle/>
          <a:p>
            <a:r>
              <a:rPr lang="en-US" sz="5400" dirty="0">
                <a:solidFill>
                  <a:srgbClr val="26448B"/>
                </a:solidFill>
              </a:rPr>
              <a:t>We Are Student Centered</a:t>
            </a:r>
          </a:p>
        </p:txBody>
      </p:sp>
    </p:spTree>
    <p:extLst>
      <p:ext uri="{BB962C8B-B14F-4D97-AF65-F5344CB8AC3E}">
        <p14:creationId xmlns:p14="http://schemas.microsoft.com/office/powerpoint/2010/main" val="1088392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4" name="Slide Number Placeholder 3"/>
          <p:cNvSpPr>
            <a:spLocks noGrp="1"/>
          </p:cNvSpPr>
          <p:nvPr>
            <p:ph type="sldNum" sz="quarter" idx="11"/>
          </p:nvPr>
        </p:nvSpPr>
        <p:spPr/>
        <p:txBody>
          <a:bodyPr/>
          <a:lstStyle/>
          <a:p>
            <a:fld id="{3ADC9805-21E2-471A-AB16-04B42BA6B293}"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18798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8C1A58C6-7010-4DE7-9CEF-CA763C69BBCB}"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81865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6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3466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62209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Box 8"/>
          <p:cNvSpPr txBox="1"/>
          <p:nvPr userDrawn="1"/>
        </p:nvSpPr>
        <p:spPr>
          <a:xfrm>
            <a:off x="228600" y="457200"/>
            <a:ext cx="8686800" cy="769441"/>
          </a:xfrm>
          <a:prstGeom prst="rect">
            <a:avLst/>
          </a:prstGeom>
          <a:noFill/>
        </p:spPr>
        <p:txBody>
          <a:bodyPr wrap="square" rtlCol="0">
            <a:spAutoFit/>
          </a:bodyPr>
          <a:lstStyle/>
          <a:p>
            <a:pPr algn="ctr"/>
            <a:r>
              <a:rPr lang="en-US" sz="4400" dirty="0">
                <a:solidFill>
                  <a:srgbClr val="FFFFFF"/>
                </a:solidFill>
              </a:rPr>
              <a:t>Accreditation: An Ongoing Journey</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
            <a:ext cx="9144000" cy="6848868"/>
          </a:xfrm>
          <a:prstGeom prst="rect">
            <a:avLst/>
          </a:prstGeom>
        </p:spPr>
      </p:pic>
    </p:spTree>
    <p:extLst>
      <p:ext uri="{BB962C8B-B14F-4D97-AF65-F5344CB8AC3E}">
        <p14:creationId xmlns:p14="http://schemas.microsoft.com/office/powerpoint/2010/main" val="220302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 2020-21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1A58C6-7010-4DE7-9CEF-CA763C69BBCB}" type="slidenum">
              <a:rPr lang="en-US" smtClean="0"/>
              <a:pPr/>
              <a:t>‹#›</a:t>
            </a:fld>
            <a:endParaRPr lang="en-US" dirty="0"/>
          </a:p>
        </p:txBody>
      </p:sp>
      <p:cxnSp>
        <p:nvCxnSpPr>
          <p:cNvPr id="7" name="Straight Connector 6"/>
          <p:cNvCxnSpPr/>
          <p:nvPr userDrawn="1"/>
        </p:nvCxnSpPr>
        <p:spPr>
          <a:xfrm>
            <a:off x="76200" y="0"/>
            <a:ext cx="2590800" cy="655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6949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Road to Action Pla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14" name="Title 1"/>
          <p:cNvSpPr>
            <a:spLocks noGrp="1"/>
          </p:cNvSpPr>
          <p:nvPr>
            <p:ph type="title" hasCustomPrompt="1"/>
          </p:nvPr>
        </p:nvSpPr>
        <p:spPr>
          <a:xfrm>
            <a:off x="990600" y="274638"/>
            <a:ext cx="7924800" cy="868362"/>
          </a:xfrm>
        </p:spPr>
        <p:txBody>
          <a:bodyPr/>
          <a:lstStyle>
            <a:lvl1pPr>
              <a:defRPr/>
            </a:lvl1pPr>
          </a:lstStyle>
          <a:p>
            <a:r>
              <a:rPr lang="en-US" dirty="0"/>
              <a:t>Road to the Action Plan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1247775"/>
            <a:ext cx="8778240" cy="5407152"/>
          </a:xfrm>
          <a:prstGeom prst="rect">
            <a:avLst/>
          </a:prstGeom>
        </p:spPr>
      </p:pic>
    </p:spTree>
    <p:extLst>
      <p:ext uri="{BB962C8B-B14F-4D97-AF65-F5344CB8AC3E}">
        <p14:creationId xmlns:p14="http://schemas.microsoft.com/office/powerpoint/2010/main" val="1823373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uzzle Pieces + magnifying glas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9" name="TextBox 8"/>
          <p:cNvSpPr txBox="1"/>
          <p:nvPr userDrawn="1"/>
        </p:nvSpPr>
        <p:spPr>
          <a:xfrm>
            <a:off x="990600" y="304800"/>
            <a:ext cx="7162800" cy="646331"/>
          </a:xfrm>
          <a:prstGeom prst="rect">
            <a:avLst/>
          </a:prstGeom>
          <a:noFill/>
        </p:spPr>
        <p:txBody>
          <a:bodyPr wrap="square" rtlCol="0">
            <a:spAutoFit/>
          </a:bodyPr>
          <a:lstStyle/>
          <a:p>
            <a:r>
              <a:rPr lang="en-US" sz="3600" b="1" dirty="0">
                <a:solidFill>
                  <a:srgbClr val="D61000"/>
                </a:solidFill>
              </a:rPr>
              <a:t>Timeline</a:t>
            </a:r>
            <a:endParaRPr lang="en-US" sz="4800" b="1" dirty="0">
              <a:solidFill>
                <a:srgbClr val="D61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800" y="1228725"/>
            <a:ext cx="8737600" cy="5228823"/>
          </a:xfrm>
          <a:prstGeom prst="rect">
            <a:avLst/>
          </a:prstGeom>
        </p:spPr>
      </p:pic>
    </p:spTree>
    <p:extLst>
      <p:ext uri="{BB962C8B-B14F-4D97-AF65-F5344CB8AC3E}">
        <p14:creationId xmlns:p14="http://schemas.microsoft.com/office/powerpoint/2010/main" val="390843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32845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Status Time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7" name="Title 1"/>
          <p:cNvSpPr txBox="1">
            <a:spLocks/>
          </p:cNvSpPr>
          <p:nvPr userDrawn="1"/>
        </p:nvSpPr>
        <p:spPr>
          <a:xfrm>
            <a:off x="990600" y="274638"/>
            <a:ext cx="7924800" cy="868362"/>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r>
              <a:rPr lang="en-US" dirty="0">
                <a:solidFill>
                  <a:srgbClr val="D61000"/>
                </a:solidFill>
              </a:rPr>
              <a:t>Accreditation Status Timeline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219200"/>
            <a:ext cx="8412480" cy="5338690"/>
          </a:xfrm>
          <a:prstGeom prst="rect">
            <a:avLst/>
          </a:prstGeom>
        </p:spPr>
      </p:pic>
      <p:sp>
        <p:nvSpPr>
          <p:cNvPr id="6"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527015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Two questions-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itle 2"/>
          <p:cNvSpPr txBox="1">
            <a:spLocks/>
          </p:cNvSpPr>
          <p:nvPr userDrawn="1"/>
        </p:nvSpPr>
        <p:spPr>
          <a:xfrm>
            <a:off x="989162" y="327810"/>
            <a:ext cx="7772400" cy="20574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a:spcAft>
                <a:spcPts val="800"/>
              </a:spcAft>
            </a:pPr>
            <a:r>
              <a:rPr lang="en-US" sz="3200" dirty="0">
                <a:solidFill>
                  <a:srgbClr val="283F8D"/>
                </a:solidFill>
              </a:rPr>
              <a:t>How well are the students achieving?</a:t>
            </a:r>
            <a:br>
              <a:rPr lang="en-US" sz="3200" dirty="0">
                <a:solidFill>
                  <a:srgbClr val="283F8D"/>
                </a:solidFill>
              </a:rPr>
            </a:br>
            <a:r>
              <a:rPr lang="en-US" sz="3200" dirty="0">
                <a:solidFill>
                  <a:srgbClr val="283F8D"/>
                </a:solidFill>
              </a:rPr>
              <a:t> </a:t>
            </a:r>
            <a:br>
              <a:rPr lang="en-US" sz="3200" dirty="0">
                <a:solidFill>
                  <a:srgbClr val="283F8D"/>
                </a:solidFill>
              </a:rPr>
            </a:br>
            <a:r>
              <a:rPr lang="en-US" sz="3200" dirty="0">
                <a:solidFill>
                  <a:srgbClr val="283F8D"/>
                </a:solidFill>
              </a:rPr>
              <a:t>Is the school doing everything possible to support high achievement for all its students?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0"/>
            <a:ext cx="9144000" cy="4823012"/>
          </a:xfrm>
          <a:prstGeom prst="rect">
            <a:avLst/>
          </a:prstGeom>
        </p:spPr>
      </p:pic>
      <p:sp>
        <p:nvSpPr>
          <p:cNvPr id="7"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3818002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7_WASC">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rPr>
              <a:t>W</a:t>
            </a:r>
          </a:p>
          <a:p>
            <a:pPr algn="ctr">
              <a:defRPr/>
            </a:pPr>
            <a:r>
              <a:rPr lang="en-US" sz="8800" b="1" dirty="0">
                <a:solidFill>
                  <a:srgbClr val="000000"/>
                </a:solidFill>
              </a:rPr>
              <a:t>A</a:t>
            </a:r>
          </a:p>
          <a:p>
            <a:pPr algn="ctr">
              <a:defRPr/>
            </a:pPr>
            <a:r>
              <a:rPr lang="en-US" sz="8800" b="1" dirty="0">
                <a:solidFill>
                  <a:srgbClr val="000000"/>
                </a:solidFill>
              </a:rPr>
              <a:t>S</a:t>
            </a:r>
          </a:p>
          <a:p>
            <a:pPr algn="ctr">
              <a:defRPr/>
            </a:pPr>
            <a:r>
              <a:rPr lang="en-US" sz="8800" b="1" dirty="0">
                <a:solidFill>
                  <a:srgbClr val="000000"/>
                </a:solidFill>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83F8D"/>
                </a:solidFill>
              </a:rPr>
              <a:t>We</a:t>
            </a:r>
          </a:p>
          <a:p>
            <a:pPr>
              <a:spcAft>
                <a:spcPts val="4500"/>
              </a:spcAft>
              <a:defRPr/>
            </a:pPr>
            <a:r>
              <a:rPr lang="en-US" sz="4800" b="1" dirty="0">
                <a:solidFill>
                  <a:srgbClr val="283F8D"/>
                </a:solidFill>
              </a:rPr>
              <a:t>Are</a:t>
            </a:r>
            <a:endParaRPr lang="en-US" sz="3600" b="1" dirty="0">
              <a:solidFill>
                <a:srgbClr val="283F8D"/>
              </a:solidFill>
            </a:endParaRPr>
          </a:p>
          <a:p>
            <a:pPr>
              <a:spcAft>
                <a:spcPts val="4500"/>
              </a:spcAft>
              <a:defRPr/>
            </a:pPr>
            <a:r>
              <a:rPr lang="en-US" sz="4800" b="1" dirty="0">
                <a:solidFill>
                  <a:srgbClr val="283F8D"/>
                </a:solidFill>
              </a:rPr>
              <a:t>Student</a:t>
            </a:r>
            <a:endParaRPr lang="en-US" sz="4000" b="1" dirty="0">
              <a:solidFill>
                <a:srgbClr val="283F8D"/>
              </a:solidFill>
            </a:endParaRPr>
          </a:p>
          <a:p>
            <a:pPr>
              <a:spcAft>
                <a:spcPts val="4500"/>
              </a:spcAft>
              <a:defRPr/>
            </a:pPr>
            <a:r>
              <a:rPr lang="en-US" sz="4800" b="1" dirty="0">
                <a:solidFill>
                  <a:srgbClr val="283F8D"/>
                </a:solidFill>
              </a:rPr>
              <a:t>Centered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5000" y="0"/>
            <a:ext cx="3879000" cy="6858000"/>
          </a:xfrm>
          <a:prstGeom prst="rect">
            <a:avLst/>
          </a:prstGeom>
        </p:spPr>
      </p:pic>
      <p:sp>
        <p:nvSpPr>
          <p:cNvPr id="8"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2069771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9_Chalkboard-Activiti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7" name="Group 6">
            <a:extLst>
              <a:ext uri="{FF2B5EF4-FFF2-40B4-BE49-F238E27FC236}">
                <a16:creationId xmlns:a16="http://schemas.microsoft.com/office/drawing/2014/main" id="{1A0FD060-4ED2-4343-8687-F924BBA2540D}"/>
              </a:ext>
            </a:extLst>
          </p:cNvPr>
          <p:cNvGrpSpPr/>
          <p:nvPr userDrawn="1"/>
        </p:nvGrpSpPr>
        <p:grpSpPr>
          <a:xfrm>
            <a:off x="0" y="91440"/>
            <a:ext cx="9144000" cy="6675120"/>
            <a:chOff x="0" y="91440"/>
            <a:chExt cx="9144000" cy="667512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440"/>
              <a:ext cx="9144000" cy="6675120"/>
            </a:xfrm>
            <a:prstGeom prst="rect">
              <a:avLst/>
            </a:prstGeom>
          </p:spPr>
        </p:pic>
        <p:sp>
          <p:nvSpPr>
            <p:cNvPr id="5" name="Rectangle 4">
              <a:extLst>
                <a:ext uri="{FF2B5EF4-FFF2-40B4-BE49-F238E27FC236}">
                  <a16:creationId xmlns:a16="http://schemas.microsoft.com/office/drawing/2014/main" id="{484E7692-0727-45E2-B9BC-AC0DB3442159}"/>
                </a:ext>
              </a:extLst>
            </p:cNvPr>
            <p:cNvSpPr/>
            <p:nvPr userDrawn="1"/>
          </p:nvSpPr>
          <p:spPr>
            <a:xfrm>
              <a:off x="4306275" y="5783385"/>
              <a:ext cx="1481328" cy="30480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762DFBDA-390B-47F3-A021-3A35FFCB4936}"/>
                </a:ext>
              </a:extLst>
            </p:cNvPr>
            <p:cNvSpPr/>
            <p:nvPr userDrawn="1"/>
          </p:nvSpPr>
          <p:spPr>
            <a:xfrm>
              <a:off x="6096000" y="6056925"/>
              <a:ext cx="1356360" cy="256032"/>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1601063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1_WASC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rPr>
              <a:t>W</a:t>
            </a:r>
          </a:p>
          <a:p>
            <a:pPr algn="ctr">
              <a:defRPr/>
            </a:pPr>
            <a:r>
              <a:rPr lang="en-US" sz="8800" b="1" dirty="0">
                <a:solidFill>
                  <a:srgbClr val="000000"/>
                </a:solidFill>
              </a:rPr>
              <a:t>A</a:t>
            </a:r>
          </a:p>
          <a:p>
            <a:pPr algn="ctr">
              <a:defRPr/>
            </a:pPr>
            <a:r>
              <a:rPr lang="en-US" sz="8800" b="1" dirty="0">
                <a:solidFill>
                  <a:srgbClr val="000000"/>
                </a:solidFill>
              </a:rPr>
              <a:t>S</a:t>
            </a:r>
          </a:p>
          <a:p>
            <a:pPr algn="ctr">
              <a:defRPr/>
            </a:pPr>
            <a:r>
              <a:rPr lang="en-US" sz="8800" b="1" dirty="0">
                <a:solidFill>
                  <a:srgbClr val="000000"/>
                </a:solidFill>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6448B"/>
                </a:solidFill>
              </a:rPr>
              <a:t>We</a:t>
            </a:r>
          </a:p>
          <a:p>
            <a:pPr>
              <a:spcAft>
                <a:spcPts val="4500"/>
              </a:spcAft>
              <a:defRPr/>
            </a:pPr>
            <a:r>
              <a:rPr lang="en-US" sz="4800" b="1" dirty="0">
                <a:solidFill>
                  <a:srgbClr val="26448B"/>
                </a:solidFill>
              </a:rPr>
              <a:t>Are</a:t>
            </a:r>
            <a:endParaRPr lang="en-US" sz="3600" b="1" dirty="0">
              <a:solidFill>
                <a:srgbClr val="26448B"/>
              </a:solidFill>
            </a:endParaRPr>
          </a:p>
          <a:p>
            <a:pPr>
              <a:spcAft>
                <a:spcPts val="4500"/>
              </a:spcAft>
              <a:defRPr/>
            </a:pPr>
            <a:r>
              <a:rPr lang="en-US" sz="4800" b="1" dirty="0">
                <a:solidFill>
                  <a:srgbClr val="26448B"/>
                </a:solidFill>
              </a:rPr>
              <a:t>Student</a:t>
            </a:r>
            <a:endParaRPr lang="en-US" sz="4000" b="1" dirty="0">
              <a:solidFill>
                <a:srgbClr val="26448B"/>
              </a:solidFill>
            </a:endParaRPr>
          </a:p>
          <a:p>
            <a:pPr>
              <a:spcAft>
                <a:spcPts val="4500"/>
              </a:spcAft>
              <a:defRPr/>
            </a:pPr>
            <a:r>
              <a:rPr lang="en-US" sz="4800" b="1" dirty="0">
                <a:solidFill>
                  <a:srgbClr val="26448B"/>
                </a:solidFill>
              </a:rPr>
              <a:t>Centered</a:t>
            </a:r>
          </a:p>
        </p:txBody>
      </p:sp>
      <p:sp>
        <p:nvSpPr>
          <p:cNvPr id="2" name="TextBox 1"/>
          <p:cNvSpPr txBox="1"/>
          <p:nvPr userDrawn="1"/>
        </p:nvSpPr>
        <p:spPr>
          <a:xfrm rot="21148861">
            <a:off x="665894" y="737508"/>
            <a:ext cx="990600" cy="369332"/>
          </a:xfrm>
          <a:prstGeom prst="rect">
            <a:avLst/>
          </a:prstGeom>
          <a:noFill/>
        </p:spPr>
        <p:txBody>
          <a:bodyPr wrap="square" rtlCol="0">
            <a:spAutoFit/>
          </a:bodyPr>
          <a:lstStyle/>
          <a:p>
            <a:pPr algn="ctr"/>
            <a:r>
              <a:rPr lang="en-US" dirty="0">
                <a:solidFill>
                  <a:srgbClr val="000000"/>
                </a:solidFill>
              </a:rPr>
              <a:t>ACS</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5"/>
          <a:stretch/>
        </p:blipFill>
        <p:spPr>
          <a:xfrm>
            <a:off x="4910666" y="0"/>
            <a:ext cx="4250267" cy="6858000"/>
          </a:xfrm>
          <a:prstGeom prst="rect">
            <a:avLst/>
          </a:prstGeom>
        </p:spPr>
      </p:pic>
    </p:spTree>
    <p:extLst>
      <p:ext uri="{BB962C8B-B14F-4D97-AF65-F5344CB8AC3E}">
        <p14:creationId xmlns:p14="http://schemas.microsoft.com/office/powerpoint/2010/main" val="20594280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7_WASC_P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6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rPr>
              <a:t>W</a:t>
            </a:r>
          </a:p>
          <a:p>
            <a:pPr algn="ctr">
              <a:defRPr/>
            </a:pPr>
            <a:r>
              <a:rPr lang="en-US" sz="8800" b="1" dirty="0">
                <a:solidFill>
                  <a:srgbClr val="000000"/>
                </a:solidFill>
              </a:rPr>
              <a:t>A</a:t>
            </a:r>
          </a:p>
          <a:p>
            <a:pPr algn="ctr">
              <a:defRPr/>
            </a:pPr>
            <a:r>
              <a:rPr lang="en-US" sz="8800" b="1" dirty="0">
                <a:solidFill>
                  <a:srgbClr val="000000"/>
                </a:solidFill>
              </a:rPr>
              <a:t>S</a:t>
            </a:r>
          </a:p>
          <a:p>
            <a:pPr algn="ctr">
              <a:defRPr/>
            </a:pPr>
            <a:r>
              <a:rPr lang="en-US" sz="8800" b="1" dirty="0">
                <a:solidFill>
                  <a:srgbClr val="000000"/>
                </a:solidFill>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6448B"/>
                </a:solidFill>
              </a:rPr>
              <a:t>We</a:t>
            </a:r>
          </a:p>
          <a:p>
            <a:pPr>
              <a:spcAft>
                <a:spcPts val="4500"/>
              </a:spcAft>
              <a:defRPr/>
            </a:pPr>
            <a:r>
              <a:rPr lang="en-US" sz="4800" b="1" dirty="0">
                <a:solidFill>
                  <a:srgbClr val="26448B"/>
                </a:solidFill>
              </a:rPr>
              <a:t>Are</a:t>
            </a:r>
            <a:endParaRPr lang="en-US" sz="3600" b="1" dirty="0">
              <a:solidFill>
                <a:srgbClr val="26448B"/>
              </a:solidFill>
            </a:endParaRPr>
          </a:p>
          <a:p>
            <a:pPr>
              <a:spcAft>
                <a:spcPts val="4500"/>
              </a:spcAft>
              <a:defRPr/>
            </a:pPr>
            <a:r>
              <a:rPr lang="en-US" sz="4800" b="1" dirty="0">
                <a:solidFill>
                  <a:srgbClr val="26448B"/>
                </a:solidFill>
              </a:rPr>
              <a:t>Student</a:t>
            </a:r>
            <a:endParaRPr lang="en-US" sz="4000" b="1" dirty="0">
              <a:solidFill>
                <a:srgbClr val="26448B"/>
              </a:solidFill>
            </a:endParaRPr>
          </a:p>
          <a:p>
            <a:pPr>
              <a:spcAft>
                <a:spcPts val="4500"/>
              </a:spcAft>
              <a:defRPr/>
            </a:pPr>
            <a:r>
              <a:rPr lang="en-US" sz="4800" b="1" dirty="0">
                <a:solidFill>
                  <a:srgbClr val="26448B"/>
                </a:solidFill>
              </a:rPr>
              <a:t>Centered</a:t>
            </a:r>
          </a:p>
        </p:txBody>
      </p:sp>
      <p:sp>
        <p:nvSpPr>
          <p:cNvPr id="2" name="TextBox 1"/>
          <p:cNvSpPr txBox="1"/>
          <p:nvPr userDrawn="1"/>
        </p:nvSpPr>
        <p:spPr>
          <a:xfrm rot="21148861">
            <a:off x="665894" y="737508"/>
            <a:ext cx="990600" cy="369332"/>
          </a:xfrm>
          <a:prstGeom prst="rect">
            <a:avLst/>
          </a:prstGeom>
          <a:noFill/>
        </p:spPr>
        <p:txBody>
          <a:bodyPr wrap="square" rtlCol="0">
            <a:spAutoFit/>
          </a:bodyPr>
          <a:lstStyle/>
          <a:p>
            <a:pPr algn="ctr"/>
            <a:r>
              <a:rPr lang="en-US" dirty="0">
                <a:solidFill>
                  <a:srgbClr val="000000"/>
                </a:solidFill>
              </a:rPr>
              <a:t>ACS</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63"/>
          <a:stretch/>
        </p:blipFill>
        <p:spPr>
          <a:xfrm>
            <a:off x="4724399" y="0"/>
            <a:ext cx="4419601" cy="6858000"/>
          </a:xfrm>
          <a:prstGeom prst="rect">
            <a:avLst/>
          </a:prstGeom>
        </p:spPr>
      </p:pic>
    </p:spTree>
    <p:extLst>
      <p:ext uri="{BB962C8B-B14F-4D97-AF65-F5344CB8AC3E}">
        <p14:creationId xmlns:p14="http://schemas.microsoft.com/office/powerpoint/2010/main" val="85396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7_Two questions-1">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44" y="457445"/>
            <a:ext cx="8917711" cy="5943109"/>
          </a:xfrm>
          <a:prstGeom prst="rect">
            <a:avLst/>
          </a:prstGeom>
        </p:spPr>
      </p:pic>
      <p:sp>
        <p:nvSpPr>
          <p:cNvPr id="5" name="Date Placeholder 9"/>
          <p:cNvSpPr>
            <a:spLocks noGrp="1"/>
          </p:cNvSpPr>
          <p:nvPr>
            <p:ph type="dt" sz="half" idx="10"/>
          </p:nvPr>
        </p:nvSpPr>
        <p:spPr>
          <a:xfrm>
            <a:off x="228600" y="6553200"/>
            <a:ext cx="1005840" cy="182880"/>
          </a:xfrm>
        </p:spPr>
        <p:txBody>
          <a:bodyPr/>
          <a:lstStyle/>
          <a:p>
            <a:r>
              <a:rPr lang="en-US" dirty="0">
                <a:solidFill>
                  <a:srgbClr val="FFFFFF">
                    <a:lumMod val="75000"/>
                  </a:srgbClr>
                </a:solidFill>
              </a:rPr>
              <a:t>© 2020-21</a:t>
            </a:r>
          </a:p>
        </p:txBody>
      </p:sp>
    </p:spTree>
    <p:extLst>
      <p:ext uri="{BB962C8B-B14F-4D97-AF65-F5344CB8AC3E}">
        <p14:creationId xmlns:p14="http://schemas.microsoft.com/office/powerpoint/2010/main" val="180299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1A58C6-7010-4DE7-9CEF-CA763C69BBCB}" type="slidenum">
              <a:rPr lang="en-US" smtClean="0"/>
              <a:pPr/>
              <a:t>‹#›</a:t>
            </a:fld>
            <a:endParaRPr lang="en-US" dirty="0"/>
          </a:p>
        </p:txBody>
      </p:sp>
    </p:spTree>
    <p:extLst>
      <p:ext uri="{BB962C8B-B14F-4D97-AF65-F5344CB8AC3E}">
        <p14:creationId xmlns:p14="http://schemas.microsoft.com/office/powerpoint/2010/main" val="7500606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Two questions-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30188"/>
            <a:ext cx="9144000" cy="4823012"/>
          </a:xfrm>
          <a:prstGeom prst="rect">
            <a:avLst/>
          </a:prstGeom>
        </p:spPr>
      </p:pic>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itle 2"/>
          <p:cNvSpPr txBox="1">
            <a:spLocks/>
          </p:cNvSpPr>
          <p:nvPr userDrawn="1"/>
        </p:nvSpPr>
        <p:spPr>
          <a:xfrm>
            <a:off x="989162" y="327810"/>
            <a:ext cx="7772400" cy="20574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a:spcAft>
                <a:spcPts val="800"/>
              </a:spcAft>
            </a:pPr>
            <a:r>
              <a:rPr lang="en-US" sz="3200" dirty="0">
                <a:solidFill>
                  <a:srgbClr val="283F8D"/>
                </a:solidFill>
              </a:rPr>
              <a:t>How well are the students achieving?</a:t>
            </a:r>
            <a:br>
              <a:rPr lang="en-US" sz="3200" dirty="0">
                <a:solidFill>
                  <a:srgbClr val="283F8D"/>
                </a:solidFill>
              </a:rPr>
            </a:br>
            <a:r>
              <a:rPr lang="en-US" sz="3200" dirty="0">
                <a:solidFill>
                  <a:srgbClr val="283F8D"/>
                </a:solidFill>
              </a:rPr>
              <a:t> </a:t>
            </a:r>
            <a:br>
              <a:rPr lang="en-US" sz="3200" dirty="0">
                <a:solidFill>
                  <a:srgbClr val="283F8D"/>
                </a:solidFill>
              </a:rPr>
            </a:br>
            <a:r>
              <a:rPr lang="en-US" sz="3200" dirty="0">
                <a:solidFill>
                  <a:srgbClr val="283F8D"/>
                </a:solidFill>
              </a:rPr>
              <a:t>Is the school doing everything possible to support high achievement for all its students?</a:t>
            </a:r>
          </a:p>
        </p:txBody>
      </p:sp>
    </p:spTree>
    <p:extLst>
      <p:ext uri="{BB962C8B-B14F-4D97-AF65-F5344CB8AC3E}">
        <p14:creationId xmlns:p14="http://schemas.microsoft.com/office/powerpoint/2010/main" val="2731084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8_WAS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6" name="TextBox 5"/>
          <p:cNvSpPr txBox="1">
            <a:spLocks noChangeArrowheads="1"/>
          </p:cNvSpPr>
          <p:nvPr userDrawn="1"/>
        </p:nvSpPr>
        <p:spPr bwMode="auto">
          <a:xfrm>
            <a:off x="609600" y="914400"/>
            <a:ext cx="1143000" cy="5638800"/>
          </a:xfrm>
          <a:prstGeom prst="rect">
            <a:avLst/>
          </a:prstGeom>
          <a:noFill/>
          <a:ln w="9525">
            <a:noFill/>
            <a:miter lim="800000"/>
            <a:headEnd/>
            <a:tailEnd/>
          </a:ln>
        </p:spPr>
        <p:txBody>
          <a:bodyPr>
            <a:spAutoFit/>
          </a:bodyPr>
          <a:lstStyle/>
          <a:p>
            <a:pPr algn="ctr">
              <a:defRPr/>
            </a:pPr>
            <a:r>
              <a:rPr lang="en-US" sz="8800" b="1" dirty="0">
                <a:solidFill>
                  <a:srgbClr val="000000"/>
                </a:solidFill>
              </a:rPr>
              <a:t>W</a:t>
            </a:r>
          </a:p>
          <a:p>
            <a:pPr algn="ctr">
              <a:defRPr/>
            </a:pPr>
            <a:r>
              <a:rPr lang="en-US" sz="8800" b="1" dirty="0">
                <a:solidFill>
                  <a:srgbClr val="000000"/>
                </a:solidFill>
              </a:rPr>
              <a:t>A</a:t>
            </a:r>
          </a:p>
          <a:p>
            <a:pPr algn="ctr">
              <a:defRPr/>
            </a:pPr>
            <a:r>
              <a:rPr lang="en-US" sz="8800" b="1" dirty="0">
                <a:solidFill>
                  <a:srgbClr val="000000"/>
                </a:solidFill>
              </a:rPr>
              <a:t>S</a:t>
            </a:r>
          </a:p>
          <a:p>
            <a:pPr algn="ctr">
              <a:defRPr/>
            </a:pPr>
            <a:r>
              <a:rPr lang="en-US" sz="8800" b="1" dirty="0">
                <a:solidFill>
                  <a:srgbClr val="000000"/>
                </a:solidFill>
              </a:rPr>
              <a:t>C</a:t>
            </a:r>
          </a:p>
        </p:txBody>
      </p:sp>
      <p:sp>
        <p:nvSpPr>
          <p:cNvPr id="7" name="TextBox 6"/>
          <p:cNvSpPr txBox="1">
            <a:spLocks noChangeArrowheads="1"/>
          </p:cNvSpPr>
          <p:nvPr userDrawn="1"/>
        </p:nvSpPr>
        <p:spPr bwMode="auto">
          <a:xfrm>
            <a:off x="2057400" y="1219200"/>
            <a:ext cx="2819400" cy="4778375"/>
          </a:xfrm>
          <a:prstGeom prst="rect">
            <a:avLst/>
          </a:prstGeom>
          <a:noFill/>
          <a:ln w="9525">
            <a:noFill/>
            <a:miter lim="800000"/>
            <a:headEnd/>
            <a:tailEnd/>
          </a:ln>
        </p:spPr>
        <p:txBody>
          <a:bodyPr>
            <a:spAutoFit/>
          </a:bodyPr>
          <a:lstStyle/>
          <a:p>
            <a:pPr>
              <a:spcAft>
                <a:spcPts val="4500"/>
              </a:spcAft>
              <a:defRPr/>
            </a:pPr>
            <a:r>
              <a:rPr lang="en-US" sz="4800" b="1" dirty="0">
                <a:solidFill>
                  <a:srgbClr val="283F8D"/>
                </a:solidFill>
              </a:rPr>
              <a:t>We</a:t>
            </a:r>
          </a:p>
          <a:p>
            <a:pPr>
              <a:spcAft>
                <a:spcPts val="4500"/>
              </a:spcAft>
              <a:defRPr/>
            </a:pPr>
            <a:r>
              <a:rPr lang="en-US" sz="4800" b="1" dirty="0">
                <a:solidFill>
                  <a:srgbClr val="283F8D"/>
                </a:solidFill>
              </a:rPr>
              <a:t>Are</a:t>
            </a:r>
            <a:endParaRPr lang="en-US" sz="3600" b="1" dirty="0">
              <a:solidFill>
                <a:srgbClr val="283F8D"/>
              </a:solidFill>
            </a:endParaRPr>
          </a:p>
          <a:p>
            <a:pPr>
              <a:spcAft>
                <a:spcPts val="4500"/>
              </a:spcAft>
              <a:defRPr/>
            </a:pPr>
            <a:r>
              <a:rPr lang="en-US" sz="4800" b="1" dirty="0">
                <a:solidFill>
                  <a:srgbClr val="283F8D"/>
                </a:solidFill>
              </a:rPr>
              <a:t>Student</a:t>
            </a:r>
            <a:endParaRPr lang="en-US" sz="4000" b="1" dirty="0">
              <a:solidFill>
                <a:srgbClr val="283F8D"/>
              </a:solidFill>
            </a:endParaRPr>
          </a:p>
          <a:p>
            <a:pPr>
              <a:spcAft>
                <a:spcPts val="4500"/>
              </a:spcAft>
              <a:defRPr/>
            </a:pPr>
            <a:r>
              <a:rPr lang="en-US" sz="4800" b="1" dirty="0">
                <a:solidFill>
                  <a:srgbClr val="283F8D"/>
                </a:solidFill>
              </a:rPr>
              <a:t>Centered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5000" y="0"/>
            <a:ext cx="3879000" cy="6858000"/>
          </a:xfrm>
          <a:prstGeom prst="rect">
            <a:avLst/>
          </a:prstGeom>
        </p:spPr>
      </p:pic>
    </p:spTree>
    <p:extLst>
      <p:ext uri="{BB962C8B-B14F-4D97-AF65-F5344CB8AC3E}">
        <p14:creationId xmlns:p14="http://schemas.microsoft.com/office/powerpoint/2010/main" val="42199633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r>
              <a:rPr lang="en-US" dirty="0">
                <a:solidFill>
                  <a:srgbClr val="FFFFFF">
                    <a:lumMod val="75000"/>
                  </a:srgbClr>
                </a:solidFill>
              </a:rPr>
              <a:t>© 2020-21</a:t>
            </a:r>
          </a:p>
        </p:txBody>
      </p:sp>
      <p:sp>
        <p:nvSpPr>
          <p:cNvPr id="17" name="Slide Number Placeholder 16"/>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2" descr="S:\PUBLICATIONS\LOGOS AND SIGNATURES\Logos\OFFICIAL ACS WASC LOGOS-NEW\2019 Logo\wascLOGOrgbTAG.jpg">
            <a:extLst>
              <a:ext uri="{FF2B5EF4-FFF2-40B4-BE49-F238E27FC236}">
                <a16:creationId xmlns:a16="http://schemas.microsoft.com/office/drawing/2014/main" id="{62EE328D-6307-4B8E-B8FF-676424779B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9960" y="571500"/>
            <a:ext cx="3664080" cy="10287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FD72095B-D297-41B3-A4DB-F1B393DCEC89}"/>
              </a:ext>
            </a:extLst>
          </p:cNvPr>
          <p:cNvSpPr/>
          <p:nvPr userDrawn="1"/>
        </p:nvSpPr>
        <p:spPr>
          <a:xfrm>
            <a:off x="0" y="2133600"/>
            <a:ext cx="9143999" cy="48768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44A3C6B9-6C02-477D-9E23-6B6B0DCE4E96}"/>
              </a:ext>
            </a:extLst>
          </p:cNvPr>
          <p:cNvSpPr/>
          <p:nvPr userDrawn="1"/>
        </p:nvSpPr>
        <p:spPr>
          <a:xfrm>
            <a:off x="1" y="1993392"/>
            <a:ext cx="9143999"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448B"/>
              </a:solidFill>
            </a:endParaRPr>
          </a:p>
        </p:txBody>
      </p:sp>
    </p:spTree>
    <p:extLst>
      <p:ext uri="{BB962C8B-B14F-4D97-AF65-F5344CB8AC3E}">
        <p14:creationId xmlns:p14="http://schemas.microsoft.com/office/powerpoint/2010/main" val="2393214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2880" userDrawn="1">
          <p15:clr>
            <a:srgbClr val="FBAE40"/>
          </p15:clr>
        </p15:guide>
        <p15:guide id="4" orient="horz" pos="144" userDrawn="1">
          <p15:clr>
            <a:srgbClr val="FBAE40"/>
          </p15:clr>
        </p15:guide>
        <p15:guide id="6" orient="horz" pos="4128" userDrawn="1">
          <p15:clr>
            <a:srgbClr val="FBAE40"/>
          </p15:clr>
        </p15:guide>
        <p15:guide id="13" orient="horz" pos="1344"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0518"/>
            <a:ext cx="7848600" cy="8540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826144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706" y="300170"/>
            <a:ext cx="7772400" cy="85401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10462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771967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1409174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and 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sp>
        <p:nvSpPr>
          <p:cNvPr id="4" name="Rectangle 3">
            <a:extLst>
              <a:ext uri="{FF2B5EF4-FFF2-40B4-BE49-F238E27FC236}">
                <a16:creationId xmlns:a16="http://schemas.microsoft.com/office/drawing/2014/main" id="{0258A09F-8F5B-442A-8BB2-E0F6034528C3}"/>
              </a:ext>
            </a:extLst>
          </p:cNvPr>
          <p:cNvSpPr/>
          <p:nvPr userDrawn="1"/>
        </p:nvSpPr>
        <p:spPr>
          <a:xfrm>
            <a:off x="4038600" y="6324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73410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itle and Blank Align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dirty="0">
                <a:solidFill>
                  <a:srgbClr val="FFFFFF">
                    <a:lumMod val="75000"/>
                  </a:srgbClr>
                </a:solidFill>
              </a:rPr>
              <a:t>© 2020-21</a:t>
            </a:r>
          </a:p>
        </p:txBody>
      </p:sp>
      <p:sp>
        <p:nvSpPr>
          <p:cNvPr id="12" name="Slide Number Placeholder 11"/>
          <p:cNvSpPr>
            <a:spLocks noGrp="1"/>
          </p:cNvSpPr>
          <p:nvPr>
            <p:ph type="sldNum" sz="quarter" idx="12"/>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cxnSp>
        <p:nvCxnSpPr>
          <p:cNvPr id="5" name="Straight Connector 4"/>
          <p:cNvCxnSpPr/>
          <p:nvPr userDrawn="1"/>
        </p:nvCxnSpPr>
        <p:spPr>
          <a:xfrm>
            <a:off x="258536" y="1143000"/>
            <a:ext cx="1524000" cy="5468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28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Self-Check Questions</a:t>
            </a:r>
          </a:p>
        </p:txBody>
      </p:sp>
      <p:sp>
        <p:nvSpPr>
          <p:cNvPr id="3" name="Date Placeholder 2"/>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p:cNvSpPr>
            <a:spLocks noGrp="1"/>
          </p:cNvSpPr>
          <p:nvPr>
            <p:ph type="sldNum" sz="quarter" idx="11"/>
          </p:nvPr>
        </p:nvSpPr>
        <p:spPr/>
        <p:txBody>
          <a:body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D3C8DC90-B6BC-4D4C-8ACC-40111304D20C}"/>
              </a:ext>
            </a:extLst>
          </p:cNvPr>
          <p:cNvPicPr>
            <a:picLocks noChangeAspect="1"/>
          </p:cNvPicPr>
          <p:nvPr userDrawn="1"/>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0495" y="1476375"/>
            <a:ext cx="8926830" cy="5029200"/>
          </a:xfrm>
          <a:prstGeom prst="rect">
            <a:avLst/>
          </a:prstGeom>
        </p:spPr>
      </p:pic>
    </p:spTree>
    <p:extLst>
      <p:ext uri="{BB962C8B-B14F-4D97-AF65-F5344CB8AC3E}">
        <p14:creationId xmlns:p14="http://schemas.microsoft.com/office/powerpoint/2010/main" val="112827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image" Target="../media/image40.jpeg"/><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theme" Target="../theme/theme10.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8.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5" Type="http://schemas.openxmlformats.org/officeDocument/2006/relationships/theme" Target="../theme/theme11.xml"/><Relationship Id="rId4" Type="http://schemas.openxmlformats.org/officeDocument/2006/relationships/slideLayout" Target="../slideLayouts/slideLayout21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theme" Target="../theme/theme12.xml"/><Relationship Id="rId5" Type="http://schemas.openxmlformats.org/officeDocument/2006/relationships/slideLayout" Target="../slideLayouts/slideLayout224.xml"/><Relationship Id="rId4" Type="http://schemas.openxmlformats.org/officeDocument/2006/relationships/slideLayout" Target="../slideLayouts/slideLayout2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3" Type="http://schemas.openxmlformats.org/officeDocument/2006/relationships/slideLayout" Target="../slideLayouts/slideLayout227.xml"/><Relationship Id="rId21" Type="http://schemas.openxmlformats.org/officeDocument/2006/relationships/slideLayout" Target="../slideLayouts/slideLayout245.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image" Target="../media/image1.jpeg"/><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slideLayout" Target="../slideLayouts/slideLayout271.x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slideLayout" Target="../slideLayouts/slideLayout270.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29" Type="http://schemas.openxmlformats.org/officeDocument/2006/relationships/slideLayout" Target="../slideLayouts/slideLayout274.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32" Type="http://schemas.openxmlformats.org/officeDocument/2006/relationships/theme" Target="../theme/theme14.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slideLayout" Target="../slideLayouts/slideLayout273.xml"/><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31" Type="http://schemas.openxmlformats.org/officeDocument/2006/relationships/slideLayout" Target="../slideLayouts/slideLayout276.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slideLayout" Target="../slideLayouts/slideLayout272.xml"/><Relationship Id="rId30" Type="http://schemas.openxmlformats.org/officeDocument/2006/relationships/slideLayout" Target="../slideLayouts/slideLayout2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slideLayout" Target="../slideLayouts/slideLayout294.xml"/><Relationship Id="rId26" Type="http://schemas.openxmlformats.org/officeDocument/2006/relationships/slideLayout" Target="../slideLayouts/slideLayout302.xml"/><Relationship Id="rId3" Type="http://schemas.openxmlformats.org/officeDocument/2006/relationships/slideLayout" Target="../slideLayouts/slideLayout279.xml"/><Relationship Id="rId21" Type="http://schemas.openxmlformats.org/officeDocument/2006/relationships/slideLayout" Target="../slideLayouts/slideLayout297.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5" Type="http://schemas.openxmlformats.org/officeDocument/2006/relationships/slideLayout" Target="../slideLayouts/slideLayout301.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slideLayout" Target="../slideLayouts/slideLayout296.xml"/><Relationship Id="rId29" Type="http://schemas.openxmlformats.org/officeDocument/2006/relationships/slideLayout" Target="../slideLayouts/slideLayout305.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24" Type="http://schemas.openxmlformats.org/officeDocument/2006/relationships/slideLayout" Target="../slideLayouts/slideLayout300.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slideLayout" Target="../slideLayouts/slideLayout299.xml"/><Relationship Id="rId28" Type="http://schemas.openxmlformats.org/officeDocument/2006/relationships/slideLayout" Target="../slideLayouts/slideLayout304.xml"/><Relationship Id="rId10" Type="http://schemas.openxmlformats.org/officeDocument/2006/relationships/slideLayout" Target="../slideLayouts/slideLayout286.xml"/><Relationship Id="rId19" Type="http://schemas.openxmlformats.org/officeDocument/2006/relationships/slideLayout" Target="../slideLayouts/slideLayout295.xml"/><Relationship Id="rId31" Type="http://schemas.openxmlformats.org/officeDocument/2006/relationships/image" Target="../media/image1.jpeg"/><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slideLayout" Target="../slideLayouts/slideLayout298.xml"/><Relationship Id="rId27" Type="http://schemas.openxmlformats.org/officeDocument/2006/relationships/slideLayout" Target="../slideLayouts/slideLayout303.xml"/><Relationship Id="rId30"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3" Type="http://schemas.openxmlformats.org/officeDocument/2006/relationships/slideLayout" Target="../slideLayouts/slideLayout308.xml"/><Relationship Id="rId21" Type="http://schemas.openxmlformats.org/officeDocument/2006/relationships/slideLayout" Target="../slideLayouts/slideLayout326.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slideLayout" Target="../slideLayouts/slideLayout325.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23" Type="http://schemas.openxmlformats.org/officeDocument/2006/relationships/image" Target="../media/image17.png"/><Relationship Id="rId10" Type="http://schemas.openxmlformats.org/officeDocument/2006/relationships/slideLayout" Target="../slideLayouts/slideLayout315.xml"/><Relationship Id="rId19" Type="http://schemas.openxmlformats.org/officeDocument/2006/relationships/slideLayout" Target="../slideLayouts/slideLayout324.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29" Type="http://schemas.openxmlformats.org/officeDocument/2006/relationships/theme" Target="../theme/theme17.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0.jpeg"/><Relationship Id="rId2" Type="http://schemas.openxmlformats.org/officeDocument/2006/relationships/slideLayout" Target="../slideLayouts/slideLayout50.xml"/><Relationship Id="rId16"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image" Target="../media/image17.png"/><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theme" Target="../theme/theme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theme" Target="../theme/theme6.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image" Target="../media/image1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21" Type="http://schemas.openxmlformats.org/officeDocument/2006/relationships/theme" Target="../theme/theme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image" Target="../media/image1.jpeg"/><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theme" Target="../theme/theme9.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8"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87819"/>
            <a:ext cx="7467600" cy="9144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9947" y="1356360"/>
            <a:ext cx="8229600" cy="5120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t>© 2020-21</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pPr/>
              <a:t>‹#›</a:t>
            </a:fld>
            <a:endParaRPr lang="en-US" dirty="0"/>
          </a:p>
        </p:txBody>
      </p:sp>
      <p:pic>
        <p:nvPicPr>
          <p:cNvPr id="8" name="Picture 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28600" y="286988"/>
            <a:ext cx="914400" cy="916063"/>
          </a:xfrm>
          <a:prstGeom prst="rect">
            <a:avLst/>
          </a:prstGeom>
        </p:spPr>
      </p:pic>
    </p:spTree>
    <p:extLst>
      <p:ext uri="{BB962C8B-B14F-4D97-AF65-F5344CB8AC3E}">
        <p14:creationId xmlns:p14="http://schemas.microsoft.com/office/powerpoint/2010/main" val="1962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51" r:id="rId4"/>
    <p:sldLayoutId id="2147483652" r:id="rId5"/>
    <p:sldLayoutId id="2147483653" r:id="rId6"/>
    <p:sldLayoutId id="2147483654" r:id="rId7"/>
    <p:sldLayoutId id="2147483682" r:id="rId8"/>
    <p:sldLayoutId id="2147483665" r:id="rId9"/>
    <p:sldLayoutId id="2147483670" r:id="rId10"/>
    <p:sldLayoutId id="2147483661" r:id="rId11"/>
    <p:sldLayoutId id="2147483660" r:id="rId12"/>
    <p:sldLayoutId id="2147483662" r:id="rId13"/>
    <p:sldLayoutId id="2147483668" r:id="rId14"/>
    <p:sldLayoutId id="2147483669" r:id="rId15"/>
    <p:sldLayoutId id="2147483666" r:id="rId16"/>
    <p:sldLayoutId id="2147483681" r:id="rId17"/>
    <p:sldLayoutId id="2147483679" r:id="rId18"/>
    <p:sldLayoutId id="2147483663" r:id="rId19"/>
    <p:sldLayoutId id="2147483655" r:id="rId20"/>
    <p:sldLayoutId id="2147483656" r:id="rId21"/>
    <p:sldLayoutId id="2147483657" r:id="rId22"/>
    <p:sldLayoutId id="2147483658" r:id="rId23"/>
    <p:sldLayoutId id="2147483659" r:id="rId24"/>
    <p:sldLayoutId id="2147483672" r:id="rId25"/>
    <p:sldLayoutId id="2147483673" r:id="rId26"/>
    <p:sldLayoutId id="2147483684" r:id="rId27"/>
    <p:sldLayoutId id="2147483685" r:id="rId28"/>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40" userDrawn="1">
          <p15:clr>
            <a:srgbClr val="F26B43"/>
          </p15:clr>
        </p15:guide>
        <p15:guide id="4" pos="1920" userDrawn="1">
          <p15:clr>
            <a:srgbClr val="F26B43"/>
          </p15:clr>
        </p15:guide>
        <p15:guide id="5" orient="horz" pos="2880" userDrawn="1">
          <p15:clr>
            <a:srgbClr val="F26B43"/>
          </p15:clr>
        </p15:guide>
        <p15:guide id="6" orient="horz" pos="86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1500" y="436602"/>
            <a:ext cx="8001000" cy="553998"/>
          </a:xfrm>
          <a:prstGeom prst="rect">
            <a:avLst/>
          </a:prstGeom>
        </p:spPr>
        <p:txBody>
          <a:bodyPr wrap="square" lIns="0" tIns="0" rIns="0" bIns="0">
            <a:spAutoFit/>
          </a:bodyPr>
          <a:lstStyle>
            <a:lvl1pPr>
              <a:defRPr sz="3600" b="1" i="0">
                <a:solidFill>
                  <a:srgbClr val="002060"/>
                </a:solidFill>
                <a:latin typeface="Calibri"/>
                <a:cs typeface="Calibri"/>
              </a:defRPr>
            </a:lvl1pPr>
          </a:lstStyle>
          <a:p>
            <a:endParaRPr dirty="0"/>
          </a:p>
        </p:txBody>
      </p:sp>
      <p:sp>
        <p:nvSpPr>
          <p:cNvPr id="8" name="TextBox 7"/>
          <p:cNvSpPr txBox="1"/>
          <p:nvPr userDrawn="1"/>
        </p:nvSpPr>
        <p:spPr>
          <a:xfrm>
            <a:off x="7467600" y="6400800"/>
            <a:ext cx="1219200" cy="369332"/>
          </a:xfrm>
          <a:prstGeom prst="rect">
            <a:avLst/>
          </a:prstGeom>
          <a:noFill/>
        </p:spPr>
        <p:txBody>
          <a:bodyPr wrap="square" rtlCol="0">
            <a:spAutoFit/>
          </a:bodyPr>
          <a:lstStyle/>
          <a:p>
            <a:pPr algn="r"/>
            <a:r>
              <a:rPr lang="en-US" sz="900" dirty="0">
                <a:solidFill>
                  <a:srgbClr val="1F497D"/>
                </a:solidFill>
                <a:cs typeface="Arial"/>
              </a:rPr>
              <a:t>ACS WASC ©2019</a:t>
            </a:r>
            <a:br>
              <a:rPr lang="en-US" sz="900" dirty="0">
                <a:solidFill>
                  <a:srgbClr val="1F497D"/>
                </a:solidFill>
              </a:rPr>
            </a:br>
            <a:fld id="{DB8FEAEE-4007-4EB3-AD74-2A75D0636849}" type="slidenum">
              <a:rPr lang="en-US" sz="900" smtClean="0">
                <a:solidFill>
                  <a:srgbClr val="1F497D"/>
                </a:solidFill>
              </a:rPr>
              <a:pPr algn="r"/>
              <a:t>‹#›</a:t>
            </a:fld>
            <a:endParaRPr lang="en-US" sz="900" dirty="0">
              <a:solidFill>
                <a:srgbClr val="1F497D"/>
              </a:solidFill>
            </a:endParaRPr>
          </a:p>
        </p:txBody>
      </p:sp>
      <p:pic>
        <p:nvPicPr>
          <p:cNvPr id="9" name="Picture 2" descr="S:\PUBLICATIONS\LOGOS AND SIGNATURES\Logos\OFFICIAL ACS WASC LOGOS-NEW\2019 Logo\wascLOGOrgbTAG.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7200" y="6309360"/>
            <a:ext cx="1562011" cy="396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93904296"/>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Lst>
  <p:txStyles>
    <p:titleStyle>
      <a:lvl1pPr algn="ct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762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719949"/>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Lst>
  <p:txStyles>
    <p:titleStyle>
      <a:lvl1pPr algn="l" rtl="0" eaLnBrk="0" fontAlgn="base" hangingPunct="0">
        <a:spcBef>
          <a:spcPct val="0"/>
        </a:spcBef>
        <a:spcAft>
          <a:spcPct val="0"/>
        </a:spcAft>
        <a:defRPr sz="2800" b="1" kern="1200">
          <a:solidFill>
            <a:srgbClr val="D61000"/>
          </a:solidFill>
          <a:latin typeface="+mj-lt"/>
          <a:ea typeface="+mj-ea"/>
          <a:cs typeface="+mj-cs"/>
        </a:defRPr>
      </a:lvl1pPr>
      <a:lvl2pPr algn="l" rtl="0" eaLnBrk="0" fontAlgn="base" hangingPunct="0">
        <a:spcBef>
          <a:spcPct val="0"/>
        </a:spcBef>
        <a:spcAft>
          <a:spcPct val="0"/>
        </a:spcAft>
        <a:defRPr sz="2800" b="1">
          <a:solidFill>
            <a:srgbClr val="D61000"/>
          </a:solidFill>
          <a:latin typeface="Arial" charset="0"/>
        </a:defRPr>
      </a:lvl2pPr>
      <a:lvl3pPr algn="l" rtl="0" eaLnBrk="0" fontAlgn="base" hangingPunct="0">
        <a:spcBef>
          <a:spcPct val="0"/>
        </a:spcBef>
        <a:spcAft>
          <a:spcPct val="0"/>
        </a:spcAft>
        <a:defRPr sz="2800" b="1">
          <a:solidFill>
            <a:srgbClr val="D61000"/>
          </a:solidFill>
          <a:latin typeface="Arial" charset="0"/>
        </a:defRPr>
      </a:lvl3pPr>
      <a:lvl4pPr algn="l" rtl="0" eaLnBrk="0" fontAlgn="base" hangingPunct="0">
        <a:spcBef>
          <a:spcPct val="0"/>
        </a:spcBef>
        <a:spcAft>
          <a:spcPct val="0"/>
        </a:spcAft>
        <a:defRPr sz="2800" b="1">
          <a:solidFill>
            <a:srgbClr val="D61000"/>
          </a:solidFill>
          <a:latin typeface="Arial" charset="0"/>
        </a:defRPr>
      </a:lvl4pPr>
      <a:lvl5pPr algn="l" rtl="0" eaLnBrk="0" fontAlgn="base" hangingPunct="0">
        <a:spcBef>
          <a:spcPct val="0"/>
        </a:spcBef>
        <a:spcAft>
          <a:spcPct val="0"/>
        </a:spcAft>
        <a:defRPr sz="2800" b="1">
          <a:solidFill>
            <a:srgbClr val="D61000"/>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762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677878"/>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Lst>
  <p:txStyles>
    <p:titleStyle>
      <a:lvl1pPr algn="l" rtl="0" eaLnBrk="0" fontAlgn="base" hangingPunct="0">
        <a:spcBef>
          <a:spcPct val="0"/>
        </a:spcBef>
        <a:spcAft>
          <a:spcPct val="0"/>
        </a:spcAft>
        <a:defRPr sz="2800" b="1" kern="1200">
          <a:solidFill>
            <a:srgbClr val="D61000"/>
          </a:solidFill>
          <a:latin typeface="+mj-lt"/>
          <a:ea typeface="+mj-ea"/>
          <a:cs typeface="+mj-cs"/>
        </a:defRPr>
      </a:lvl1pPr>
      <a:lvl2pPr algn="l" rtl="0" eaLnBrk="0" fontAlgn="base" hangingPunct="0">
        <a:spcBef>
          <a:spcPct val="0"/>
        </a:spcBef>
        <a:spcAft>
          <a:spcPct val="0"/>
        </a:spcAft>
        <a:defRPr sz="2800" b="1">
          <a:solidFill>
            <a:srgbClr val="D61000"/>
          </a:solidFill>
          <a:latin typeface="Arial" charset="0"/>
        </a:defRPr>
      </a:lvl2pPr>
      <a:lvl3pPr algn="l" rtl="0" eaLnBrk="0" fontAlgn="base" hangingPunct="0">
        <a:spcBef>
          <a:spcPct val="0"/>
        </a:spcBef>
        <a:spcAft>
          <a:spcPct val="0"/>
        </a:spcAft>
        <a:defRPr sz="2800" b="1">
          <a:solidFill>
            <a:srgbClr val="D61000"/>
          </a:solidFill>
          <a:latin typeface="Arial" charset="0"/>
        </a:defRPr>
      </a:lvl3pPr>
      <a:lvl4pPr algn="l" rtl="0" eaLnBrk="0" fontAlgn="base" hangingPunct="0">
        <a:spcBef>
          <a:spcPct val="0"/>
        </a:spcBef>
        <a:spcAft>
          <a:spcPct val="0"/>
        </a:spcAft>
        <a:defRPr sz="2800" b="1">
          <a:solidFill>
            <a:srgbClr val="D61000"/>
          </a:solidFill>
          <a:latin typeface="Arial" charset="0"/>
        </a:defRPr>
      </a:lvl4pPr>
      <a:lvl5pPr algn="l" rtl="0" eaLnBrk="0" fontAlgn="base" hangingPunct="0">
        <a:spcBef>
          <a:spcPct val="0"/>
        </a:spcBef>
        <a:spcAft>
          <a:spcPct val="0"/>
        </a:spcAft>
        <a:defRPr sz="2800" b="1">
          <a:solidFill>
            <a:srgbClr val="D61000"/>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87819"/>
            <a:ext cx="74676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81000" y="1356360"/>
            <a:ext cx="8412480" cy="5044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solidFill>
                  <a:srgbClr val="000000">
                    <a:lumMod val="50000"/>
                    <a:lumOff val="50000"/>
                  </a:srgbClr>
                </a:solidFill>
                <a:cs typeface="Arial" charset="0"/>
              </a:rPr>
              <a:t>ACS WASC ©2014</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solidFill>
                <a:srgbClr val="000000">
                  <a:lumMod val="50000"/>
                  <a:lumOff val="50000"/>
                </a:srgbClr>
              </a:solidFill>
              <a:cs typeface="Arial" charset="0"/>
            </a:endParaRPr>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cs typeface="Arial" charset="0"/>
              </a:rPr>
              <a:pPr/>
              <a:t>‹#›</a:t>
            </a:fld>
            <a:endParaRPr lang="en-US" dirty="0">
              <a:solidFill>
                <a:srgbClr val="000000">
                  <a:lumMod val="50000"/>
                  <a:lumOff val="50000"/>
                </a:srgbClr>
              </a:solidFill>
              <a:cs typeface="Arial" charset="0"/>
            </a:endParaRPr>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8600" y="286988"/>
            <a:ext cx="914400" cy="916063"/>
          </a:xfrm>
          <a:prstGeom prst="rect">
            <a:avLst/>
          </a:prstGeom>
        </p:spPr>
      </p:pic>
    </p:spTree>
    <p:extLst>
      <p:ext uri="{BB962C8B-B14F-4D97-AF65-F5344CB8AC3E}">
        <p14:creationId xmlns:p14="http://schemas.microsoft.com/office/powerpoint/2010/main" val="236263475"/>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 id="2147484607" r:id="rId17"/>
    <p:sldLayoutId id="2147484608" r:id="rId18"/>
    <p:sldLayoutId id="2147484609" r:id="rId19"/>
    <p:sldLayoutId id="2147484611" r:id="rId20"/>
    <p:sldLayoutId id="2147484613" r:id="rId21"/>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accent2"/>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accent2"/>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accent2"/>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accent2"/>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553200"/>
            <a:ext cx="1066800" cy="2286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cs typeface="Arial" charset="0"/>
              </a:rPr>
              <a:t>ACS WASC ©2018-19</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cs typeface="Arial" charset="0"/>
              </a:rPr>
              <a:pPr/>
              <a:t>‹#›</a:t>
            </a:fld>
            <a:endParaRPr lang="en-US" dirty="0">
              <a:solidFill>
                <a:srgbClr val="FFFFFF">
                  <a:lumMod val="75000"/>
                </a:srgbClr>
              </a:solidFill>
              <a:cs typeface="Arial" charset="0"/>
            </a:endParaRPr>
          </a:p>
        </p:txBody>
      </p:sp>
    </p:spTree>
    <p:extLst>
      <p:ext uri="{BB962C8B-B14F-4D97-AF65-F5344CB8AC3E}">
        <p14:creationId xmlns:p14="http://schemas.microsoft.com/office/powerpoint/2010/main" val="1545955675"/>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 id="2147484632" r:id="rId18"/>
    <p:sldLayoutId id="2147484633" r:id="rId19"/>
    <p:sldLayoutId id="2147484634" r:id="rId20"/>
    <p:sldLayoutId id="2147484635" r:id="rId21"/>
    <p:sldLayoutId id="2147484636" r:id="rId22"/>
    <p:sldLayoutId id="2147484637" r:id="rId23"/>
    <p:sldLayoutId id="2147484638" r:id="rId24"/>
    <p:sldLayoutId id="2147484639" r:id="rId25"/>
    <p:sldLayoutId id="2147484640" r:id="rId26"/>
    <p:sldLayoutId id="2147484641" r:id="rId27"/>
    <p:sldLayoutId id="2147484642" r:id="rId28"/>
    <p:sldLayoutId id="2147484643" r:id="rId29"/>
    <p:sldLayoutId id="2147484644" r:id="rId30"/>
    <p:sldLayoutId id="2147484648" r:id="rId3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guide id="12" orient="horz" pos="19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87819"/>
            <a:ext cx="7467600" cy="9144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9947" y="1356360"/>
            <a:ext cx="8229600" cy="5120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8" name="Picture 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28600" y="286988"/>
            <a:ext cx="914400" cy="916063"/>
          </a:xfrm>
          <a:prstGeom prst="rect">
            <a:avLst/>
          </a:prstGeom>
        </p:spPr>
      </p:pic>
    </p:spTree>
    <p:extLst>
      <p:ext uri="{BB962C8B-B14F-4D97-AF65-F5344CB8AC3E}">
        <p14:creationId xmlns:p14="http://schemas.microsoft.com/office/powerpoint/2010/main" val="1908928278"/>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 id="2147484663" r:id="rId14"/>
    <p:sldLayoutId id="2147484664" r:id="rId15"/>
    <p:sldLayoutId id="2147484665" r:id="rId16"/>
    <p:sldLayoutId id="2147484666" r:id="rId17"/>
    <p:sldLayoutId id="2147484667" r:id="rId18"/>
    <p:sldLayoutId id="2147484668" r:id="rId19"/>
    <p:sldLayoutId id="2147484669" r:id="rId20"/>
    <p:sldLayoutId id="2147484670" r:id="rId21"/>
    <p:sldLayoutId id="2147484671" r:id="rId22"/>
    <p:sldLayoutId id="2147484672" r:id="rId23"/>
    <p:sldLayoutId id="2147484673" r:id="rId24"/>
    <p:sldLayoutId id="2147484674" r:id="rId25"/>
    <p:sldLayoutId id="2147484675" r:id="rId26"/>
    <p:sldLayoutId id="2147484676" r:id="rId27"/>
    <p:sldLayoutId id="2147484677" r:id="rId28"/>
    <p:sldLayoutId id="2147484678" r:id="rId29"/>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40" userDrawn="1">
          <p15:clr>
            <a:srgbClr val="F26B43"/>
          </p15:clr>
        </p15:guide>
        <p15:guide id="4" pos="1920" userDrawn="1">
          <p15:clr>
            <a:srgbClr val="F26B43"/>
          </p15:clr>
        </p15:guide>
        <p15:guide id="5" orient="horz" pos="2880" userDrawn="1">
          <p15:clr>
            <a:srgbClr val="F26B43"/>
          </p15:clr>
        </p15:guide>
        <p15:guide id="6" orient="horz" pos="864"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3705258370"/>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 id="2147484692" r:id="rId13"/>
    <p:sldLayoutId id="2147484693" r:id="rId14"/>
    <p:sldLayoutId id="2147484694" r:id="rId15"/>
    <p:sldLayoutId id="2147484695" r:id="rId16"/>
    <p:sldLayoutId id="2147484696" r:id="rId17"/>
    <p:sldLayoutId id="2147484697" r:id="rId18"/>
    <p:sldLayoutId id="2147484698" r:id="rId19"/>
    <p:sldLayoutId id="2147484699" r:id="rId20"/>
    <p:sldLayoutId id="2147484700" r:id="rId21"/>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87819"/>
            <a:ext cx="7467600" cy="9144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9947" y="1356360"/>
            <a:ext cx="8229600" cy="5120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8" name="Picture 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28600" y="286988"/>
            <a:ext cx="914400" cy="916063"/>
          </a:xfrm>
          <a:prstGeom prst="rect">
            <a:avLst/>
          </a:prstGeom>
        </p:spPr>
      </p:pic>
    </p:spTree>
    <p:extLst>
      <p:ext uri="{BB962C8B-B14F-4D97-AF65-F5344CB8AC3E}">
        <p14:creationId xmlns:p14="http://schemas.microsoft.com/office/powerpoint/2010/main" val="2797213539"/>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 id="2147484718" r:id="rId17"/>
    <p:sldLayoutId id="2147484719" r:id="rId18"/>
    <p:sldLayoutId id="2147484720" r:id="rId19"/>
    <p:sldLayoutId id="2147484721" r:id="rId20"/>
    <p:sldLayoutId id="2147484722" r:id="rId21"/>
    <p:sldLayoutId id="2147484723" r:id="rId22"/>
    <p:sldLayoutId id="2147484724" r:id="rId23"/>
    <p:sldLayoutId id="2147484725" r:id="rId24"/>
    <p:sldLayoutId id="2147484726" r:id="rId25"/>
    <p:sldLayoutId id="2147484727" r:id="rId26"/>
    <p:sldLayoutId id="2147484728" r:id="rId27"/>
    <p:sldLayoutId id="2147484729" r:id="rId28"/>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40" userDrawn="1">
          <p15:clr>
            <a:srgbClr val="F26B43"/>
          </p15:clr>
        </p15:guide>
        <p15:guide id="4" pos="1920" userDrawn="1">
          <p15:clr>
            <a:srgbClr val="F26B43"/>
          </p15:clr>
        </p15:guide>
        <p15:guide id="5" orient="horz" pos="2880" userDrawn="1">
          <p15:clr>
            <a:srgbClr val="F26B43"/>
          </p15:clr>
        </p15:guide>
        <p15:guide id="6" orient="horz"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34237560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6440" y="287819"/>
            <a:ext cx="6690360" cy="778981"/>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81000" y="1356360"/>
            <a:ext cx="8412480" cy="5044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7160" y="418422"/>
            <a:ext cx="1767840" cy="495978"/>
          </a:xfrm>
          <a:prstGeom prst="rect">
            <a:avLst/>
          </a:prstGeom>
        </p:spPr>
      </p:pic>
    </p:spTree>
    <p:extLst>
      <p:ext uri="{BB962C8B-B14F-4D97-AF65-F5344CB8AC3E}">
        <p14:creationId xmlns:p14="http://schemas.microsoft.com/office/powerpoint/2010/main" val="121604189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accent2"/>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accent2"/>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accent2"/>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accent2"/>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53200"/>
            <a:ext cx="1295400" cy="228600"/>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solidFill>
                  <a:srgbClr val="FFFFFF">
                    <a:lumMod val="6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pic>
        <p:nvPicPr>
          <p:cNvPr id="7" name="Picture 6" descr="A screenshot of a cell phone&#10;&#10;Description generated with very high confidence">
            <a:extLst>
              <a:ext uri="{FF2B5EF4-FFF2-40B4-BE49-F238E27FC236}">
                <a16:creationId xmlns:a16="http://schemas.microsoft.com/office/drawing/2014/main" id="{88823769-BB6A-4E06-B2E9-C76750FEE778}"/>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905000" y="11624"/>
            <a:ext cx="1645920" cy="6858000"/>
          </a:xfrm>
          <a:prstGeom prst="rect">
            <a:avLst/>
          </a:prstGeom>
        </p:spPr>
      </p:pic>
    </p:spTree>
    <p:extLst>
      <p:ext uri="{BB962C8B-B14F-4D97-AF65-F5344CB8AC3E}">
        <p14:creationId xmlns:p14="http://schemas.microsoft.com/office/powerpoint/2010/main" val="234002680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 id="2147484115" r:id="rId23"/>
    <p:sldLayoutId id="2147484116" r:id="rId24"/>
    <p:sldLayoutId id="2147484117" r:id="rId25"/>
    <p:sldLayoutId id="2147484118" r:id="rId26"/>
    <p:sldLayoutId id="2147484119" r:id="rId27"/>
    <p:sldLayoutId id="2147484120" r:id="rId28"/>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guide id="12" orient="horz" pos="19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1787415046"/>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 id="2147484246" r:id="rId15"/>
    <p:sldLayoutId id="2147484247" r:id="rId16"/>
    <p:sldLayoutId id="2147484248" r:id="rId17"/>
    <p:sldLayoutId id="2147484249" r:id="rId18"/>
    <p:sldLayoutId id="2147484250" r:id="rId19"/>
    <p:sldLayoutId id="2147484251" r:id="rId20"/>
    <p:sldLayoutId id="2147484252" r:id="rId21"/>
    <p:sldLayoutId id="2147484253" r:id="rId22"/>
    <p:sldLayoutId id="2147484254" r:id="rId2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3970967750"/>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3970967750"/>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 id="2147484316" r:id="rId18"/>
    <p:sldLayoutId id="2147484317" r:id="rId19"/>
    <p:sldLayoutId id="2147484318" r:id="rId2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066" y="288985"/>
            <a:ext cx="8678333" cy="85401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28600" y="1366999"/>
            <a:ext cx="8686800" cy="51862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62725"/>
            <a:ext cx="1828800" cy="3048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 2020-21</a:t>
            </a:r>
          </a:p>
        </p:txBody>
      </p:sp>
      <p:sp>
        <p:nvSpPr>
          <p:cNvPr id="6" name="Slide Number Placeholder 5"/>
          <p:cNvSpPr>
            <a:spLocks noGrp="1"/>
          </p:cNvSpPr>
          <p:nvPr>
            <p:ph type="sldNum" sz="quarter" idx="4"/>
          </p:nvPr>
        </p:nvSpPr>
        <p:spPr>
          <a:xfrm>
            <a:off x="8549640" y="6553200"/>
            <a:ext cx="365760" cy="228600"/>
          </a:xfrm>
          <a:prstGeom prst="rect">
            <a:avLst/>
          </a:prstGeom>
        </p:spPr>
        <p:txBody>
          <a:bodyPr vert="horz" lIns="91440" tIns="45720" rIns="91440" bIns="45720" rtlCol="0" anchor="ctr"/>
          <a:lstStyle>
            <a:lvl1pPr algn="r">
              <a:defRPr sz="800">
                <a:solidFill>
                  <a:schemeClr val="bg1">
                    <a:lumMod val="75000"/>
                  </a:schemeClr>
                </a:solidFill>
              </a:defRPr>
            </a:lvl1pPr>
          </a:lstStyle>
          <a:p>
            <a:fld id="{FCC7E537-F31E-4D87-AFF4-DF1118FD168A}" type="slidenum">
              <a:rPr lang="en-US" smtClean="0">
                <a:solidFill>
                  <a:srgbClr val="FFFFFF">
                    <a:lumMod val="75000"/>
                  </a:srgbClr>
                </a:solidFill>
              </a:rPr>
              <a:pPr/>
              <a:t>‹#›</a:t>
            </a:fld>
            <a:endParaRPr lang="en-US" dirty="0">
              <a:solidFill>
                <a:srgbClr val="FFFFFF">
                  <a:lumMod val="75000"/>
                </a:srgbClr>
              </a:solidFill>
            </a:endParaRPr>
          </a:p>
        </p:txBody>
      </p:sp>
      <p:grpSp>
        <p:nvGrpSpPr>
          <p:cNvPr id="11" name="Group 10">
            <a:extLst>
              <a:ext uri="{FF2B5EF4-FFF2-40B4-BE49-F238E27FC236}">
                <a16:creationId xmlns:a16="http://schemas.microsoft.com/office/drawing/2014/main" id="{4D7C6C9B-2984-4B4C-A0C1-CB8DADC01A35}"/>
              </a:ext>
            </a:extLst>
          </p:cNvPr>
          <p:cNvGrpSpPr/>
          <p:nvPr userDrawn="1"/>
        </p:nvGrpSpPr>
        <p:grpSpPr>
          <a:xfrm>
            <a:off x="-1905000" y="-304800"/>
            <a:ext cx="1650858" cy="7162800"/>
            <a:chOff x="-1905000" y="-304800"/>
            <a:chExt cx="1650858" cy="7162800"/>
          </a:xfrm>
        </p:grpSpPr>
        <p:pic>
          <p:nvPicPr>
            <p:cNvPr id="9" name="Picture 8" descr="A screenshot of a cell phone&#10;&#10;Description automatically generated">
              <a:extLst>
                <a:ext uri="{FF2B5EF4-FFF2-40B4-BE49-F238E27FC236}">
                  <a16:creationId xmlns:a16="http://schemas.microsoft.com/office/drawing/2014/main" id="{ED0FEC5C-C66A-499D-9648-22978048298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05000" y="-304800"/>
              <a:ext cx="1650858" cy="6858000"/>
            </a:xfrm>
            <a:prstGeom prst="rect">
              <a:avLst/>
            </a:prstGeom>
          </p:spPr>
        </p:pic>
        <p:sp>
          <p:nvSpPr>
            <p:cNvPr id="10" name="Rectangle 9">
              <a:extLst>
                <a:ext uri="{FF2B5EF4-FFF2-40B4-BE49-F238E27FC236}">
                  <a16:creationId xmlns:a16="http://schemas.microsoft.com/office/drawing/2014/main" id="{47663153-0006-4CF5-9A4E-7D3179107FEA}"/>
                </a:ext>
              </a:extLst>
            </p:cNvPr>
            <p:cNvSpPr/>
            <p:nvPr userDrawn="1"/>
          </p:nvSpPr>
          <p:spPr>
            <a:xfrm>
              <a:off x="-1752600" y="6477000"/>
              <a:ext cx="1371600" cy="381000"/>
            </a:xfrm>
            <a:prstGeom prst="rect">
              <a:avLst/>
            </a:prstGeom>
            <a:solidFill>
              <a:srgbClr val="E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4C26"/>
                  </a:solidFill>
                </a:rPr>
                <a:t>Cover</a:t>
              </a:r>
              <a:br>
                <a:rPr lang="en-US" sz="1200" dirty="0">
                  <a:solidFill>
                    <a:srgbClr val="544C26"/>
                  </a:solidFill>
                </a:rPr>
              </a:br>
              <a:r>
                <a:rPr lang="en-US" sz="1200" dirty="0">
                  <a:solidFill>
                    <a:srgbClr val="544C26"/>
                  </a:solidFill>
                </a:rPr>
                <a:t>229 202 135</a:t>
              </a:r>
            </a:p>
          </p:txBody>
        </p:sp>
      </p:grpSp>
    </p:spTree>
    <p:extLst>
      <p:ext uri="{BB962C8B-B14F-4D97-AF65-F5344CB8AC3E}">
        <p14:creationId xmlns:p14="http://schemas.microsoft.com/office/powerpoint/2010/main" val="3970967750"/>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SzPct val="80000"/>
        <a:buFont typeface="Arial"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44" userDrawn="1">
          <p15:clr>
            <a:srgbClr val="F26B43"/>
          </p15:clr>
        </p15:guide>
        <p15:guide id="3" pos="5616" userDrawn="1">
          <p15:clr>
            <a:srgbClr val="F26B43"/>
          </p15:clr>
        </p15:guide>
        <p15:guide id="4" pos="1920" userDrawn="1">
          <p15:clr>
            <a:srgbClr val="F26B43"/>
          </p15:clr>
        </p15:guide>
        <p15:guide id="5" orient="horz" pos="2160" userDrawn="1">
          <p15:clr>
            <a:srgbClr val="F26B43"/>
          </p15:clr>
        </p15:guide>
        <p15:guide id="6" pos="2880" userDrawn="1">
          <p15:clr>
            <a:srgbClr val="F26B43"/>
          </p15:clr>
        </p15:guide>
        <p15:guide id="7" orient="horz" pos="720" userDrawn="1">
          <p15:clr>
            <a:srgbClr val="F26B43"/>
          </p15:clr>
        </p15:guide>
        <p15:guide id="8" orient="horz" pos="864" userDrawn="1">
          <p15:clr>
            <a:srgbClr val="F26B43"/>
          </p15:clr>
        </p15:guide>
        <p15:guide id="9" orient="horz" pos="4128" userDrawn="1">
          <p15:clr>
            <a:srgbClr val="F26B43"/>
          </p15:clr>
        </p15:guide>
        <p15:guide id="10" orient="horz" pos="3120" userDrawn="1">
          <p15:clr>
            <a:srgbClr val="F26B43"/>
          </p15:clr>
        </p15:guide>
        <p15:guide id="11" orient="horz" pos="120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87819"/>
            <a:ext cx="7467600" cy="9144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9947" y="1356360"/>
            <a:ext cx="8229600" cy="5120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98920"/>
            <a:ext cx="2133600" cy="182880"/>
          </a:xfrm>
          <a:prstGeom prst="rect">
            <a:avLst/>
          </a:prstGeom>
        </p:spPr>
        <p:txBody>
          <a:bodyPr vert="horz" lIns="91440" tIns="45720" rIns="91440" bIns="45720" rtlCol="0" anchor="ctr"/>
          <a:lstStyle>
            <a:lvl1pPr algn="l">
              <a:defRPr sz="800">
                <a:solidFill>
                  <a:schemeClr val="tx2">
                    <a:lumMod val="50000"/>
                    <a:lumOff val="50000"/>
                  </a:schemeClr>
                </a:solidFill>
              </a:defRPr>
            </a:lvl1pPr>
          </a:lstStyle>
          <a:p>
            <a:r>
              <a:rPr lang="en-US" dirty="0">
                <a:solidFill>
                  <a:srgbClr val="000000">
                    <a:lumMod val="50000"/>
                    <a:lumOff val="50000"/>
                  </a:srgbClr>
                </a:solidFill>
              </a:rPr>
              <a:t>© 2020-21</a:t>
            </a:r>
          </a:p>
        </p:txBody>
      </p:sp>
      <p:sp>
        <p:nvSpPr>
          <p:cNvPr id="5" name="Footer Placeholder 4"/>
          <p:cNvSpPr>
            <a:spLocks noGrp="1"/>
          </p:cNvSpPr>
          <p:nvPr>
            <p:ph type="ftr" sz="quarter" idx="3"/>
          </p:nvPr>
        </p:nvSpPr>
        <p:spPr>
          <a:xfrm>
            <a:off x="3124200" y="6598920"/>
            <a:ext cx="2895600" cy="182880"/>
          </a:xfrm>
          <a:prstGeom prst="rect">
            <a:avLst/>
          </a:prstGeom>
        </p:spPr>
        <p:txBody>
          <a:bodyPr vert="horz" lIns="91440" tIns="45720" rIns="91440" bIns="45720" rtlCol="0" anchor="ctr"/>
          <a:lstStyle>
            <a:lvl1pPr algn="ctr">
              <a:defRPr sz="800">
                <a:solidFill>
                  <a:schemeClr val="tx2">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6553200" y="6598920"/>
            <a:ext cx="2133600" cy="182880"/>
          </a:xfrm>
          <a:prstGeom prst="rect">
            <a:avLst/>
          </a:prstGeom>
        </p:spPr>
        <p:txBody>
          <a:bodyPr vert="horz" lIns="91440" tIns="45720" rIns="91440" bIns="45720" rtlCol="0" anchor="ctr"/>
          <a:lstStyle>
            <a:lvl1pPr algn="r">
              <a:defRPr sz="800">
                <a:solidFill>
                  <a:schemeClr val="tx2">
                    <a:lumMod val="50000"/>
                    <a:lumOff val="50000"/>
                  </a:schemeClr>
                </a:solidFill>
              </a:defRPr>
            </a:lvl1pPr>
          </a:lstStyle>
          <a:p>
            <a:fld id="{8C1A58C6-7010-4DE7-9CEF-CA763C69BBC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8" name="Picture 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28600" y="286988"/>
            <a:ext cx="914400" cy="916063"/>
          </a:xfrm>
          <a:prstGeom prst="rect">
            <a:avLst/>
          </a:prstGeom>
        </p:spPr>
      </p:pic>
    </p:spTree>
    <p:extLst>
      <p:ext uri="{BB962C8B-B14F-4D97-AF65-F5344CB8AC3E}">
        <p14:creationId xmlns:p14="http://schemas.microsoft.com/office/powerpoint/2010/main" val="3621296143"/>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 id="2147484412" r:id="rId15"/>
    <p:sldLayoutId id="2147484413" r:id="rId16"/>
    <p:sldLayoutId id="2147484414" r:id="rId17"/>
    <p:sldLayoutId id="2147484415" r:id="rId18"/>
    <p:sldLayoutId id="2147484416" r:id="rId19"/>
    <p:sldLayoutId id="2147484417" r:id="rId20"/>
    <p:sldLayoutId id="2147484418" r:id="rId21"/>
    <p:sldLayoutId id="2147484419" r:id="rId22"/>
    <p:sldLayoutId id="2147484420" r:id="rId23"/>
    <p:sldLayoutId id="2147484421" r:id="rId24"/>
    <p:sldLayoutId id="2147484422" r:id="rId25"/>
    <p:sldLayoutId id="2147484423" r:id="rId26"/>
    <p:sldLayoutId id="2147484424" r:id="rId27"/>
    <p:sldLayoutId id="2147484427" r:id="rId28"/>
    <p:sldLayoutId id="2147484429" r:id="rId29"/>
    <p:sldLayoutId id="2147484430" r:id="rId30"/>
    <p:sldLayoutId id="2147484432" r:id="rId31"/>
  </p:sldLayoutIdLst>
  <p:hf hdr="0" ftr="0"/>
  <p:txStyles>
    <p:titleStyle>
      <a:lvl1pPr algn="l" defTabSz="914400" rtl="0" eaLnBrk="1" latinLnBrk="0" hangingPunct="1">
        <a:spcBef>
          <a:spcPts val="9"/>
        </a:spcBef>
        <a:spcAft>
          <a:spcPts val="9"/>
        </a:spcAft>
        <a:buNone/>
        <a:defRPr sz="3600" b="1" kern="1200" baseline="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2pPr>
      <a:lvl3pPr marL="777240" indent="-18288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4pPr>
      <a:lvl5pPr marL="1143000" indent="-182880" algn="l" defTabSz="914400" rtl="0" eaLnBrk="1" latinLnBrk="0" hangingPunct="1">
        <a:lnSpc>
          <a:spcPct val="90000"/>
        </a:lnSpc>
        <a:spcBef>
          <a:spcPts val="12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40" userDrawn="1">
          <p15:clr>
            <a:srgbClr val="F26B43"/>
          </p15:clr>
        </p15:guide>
        <p15:guide id="4" pos="1920" userDrawn="1">
          <p15:clr>
            <a:srgbClr val="F26B43"/>
          </p15:clr>
        </p15:guide>
        <p15:guide id="5" orient="horz" pos="2880" userDrawn="1">
          <p15:clr>
            <a:srgbClr val="F26B43"/>
          </p15:clr>
        </p15:guide>
        <p15:guide id="6"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1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2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26.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4.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216.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8.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305.xml"/></Relationships>
</file>

<file path=ppt/slides/_rels/slide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jpeg"/><Relationship Id="rId1" Type="http://schemas.openxmlformats.org/officeDocument/2006/relationships/slideLayout" Target="../slideLayouts/slideLayout326.xml"/></Relationships>
</file>

<file path=ppt/slides/_rels/slide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8.jpeg"/></Relationships>
</file>

<file path=ppt/slides/_rels/slide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89616F-0059-40F3-90FA-B60A6AF1256F}"/>
              </a:ext>
            </a:extLst>
          </p:cNvPr>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Slide Number Placeholder 3">
            <a:extLst>
              <a:ext uri="{FF2B5EF4-FFF2-40B4-BE49-F238E27FC236}">
                <a16:creationId xmlns:a16="http://schemas.microsoft.com/office/drawing/2014/main" id="{578EB417-0C8C-45C9-991E-2971876B7A7B}"/>
              </a:ext>
            </a:extLst>
          </p:cNvPr>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1</a:t>
            </a:fld>
            <a:endParaRPr lang="en-US" dirty="0">
              <a:solidFill>
                <a:srgbClr val="000000">
                  <a:lumMod val="50000"/>
                  <a:lumOff val="50000"/>
                </a:srgbClr>
              </a:solidFill>
            </a:endParaRPr>
          </a:p>
        </p:txBody>
      </p:sp>
      <p:sp>
        <p:nvSpPr>
          <p:cNvPr id="5" name="TextBox 4">
            <a:extLst>
              <a:ext uri="{FF2B5EF4-FFF2-40B4-BE49-F238E27FC236}">
                <a16:creationId xmlns:a16="http://schemas.microsoft.com/office/drawing/2014/main" id="{5B251EB4-BFBA-472C-84C6-B47DF989D6CB}"/>
              </a:ext>
            </a:extLst>
          </p:cNvPr>
          <p:cNvSpPr txBox="1"/>
          <p:nvPr/>
        </p:nvSpPr>
        <p:spPr>
          <a:xfrm>
            <a:off x="0" y="2438400"/>
            <a:ext cx="9144000" cy="4278094"/>
          </a:xfrm>
          <a:prstGeom prst="rect">
            <a:avLst/>
          </a:prstGeom>
          <a:noFill/>
        </p:spPr>
        <p:txBody>
          <a:bodyPr wrap="square" rtlCol="0">
            <a:spAutoFit/>
          </a:bodyPr>
          <a:lstStyle/>
          <a:p>
            <a:pPr algn="ctr"/>
            <a:r>
              <a:rPr lang="en-US" sz="3200" b="1" dirty="0">
                <a:solidFill>
                  <a:srgbClr val="26448B"/>
                </a:solidFill>
                <a:cs typeface="Times New Roman" panose="02020603050405020304" pitchFamily="18" charset="0"/>
              </a:rPr>
              <a:t>WASC Guidelines </a:t>
            </a:r>
          </a:p>
          <a:p>
            <a:pPr algn="ctr"/>
            <a:r>
              <a:rPr lang="en-US" sz="3200" b="1" dirty="0">
                <a:solidFill>
                  <a:srgbClr val="26448B"/>
                </a:solidFill>
                <a:cs typeface="Times New Roman" panose="02020603050405020304" pitchFamily="18" charset="0"/>
              </a:rPr>
              <a:t>for </a:t>
            </a:r>
          </a:p>
          <a:p>
            <a:pPr algn="ctr"/>
            <a:r>
              <a:rPr lang="en-US" sz="3200" b="1" dirty="0">
                <a:solidFill>
                  <a:srgbClr val="26448B"/>
                </a:solidFill>
                <a:cs typeface="Times New Roman" panose="02020603050405020304" pitchFamily="18" charset="0"/>
              </a:rPr>
              <a:t>School Virtual Full Visits </a:t>
            </a:r>
          </a:p>
          <a:p>
            <a:pPr algn="ctr"/>
            <a:r>
              <a:rPr lang="en-US" sz="3200" b="1" dirty="0">
                <a:solidFill>
                  <a:srgbClr val="26448B"/>
                </a:solidFill>
                <a:cs typeface="Times New Roman" panose="02020603050405020304" pitchFamily="18" charset="0"/>
              </a:rPr>
              <a:t>2021-2022</a:t>
            </a:r>
          </a:p>
          <a:p>
            <a:pPr algn="ctr"/>
            <a:endParaRPr lang="en-US" sz="2800" b="1" dirty="0">
              <a:solidFill>
                <a:srgbClr val="FF0000"/>
              </a:solidFill>
              <a:cs typeface="Times New Roman" panose="02020603050405020304" pitchFamily="18" charset="0"/>
            </a:endParaRPr>
          </a:p>
          <a:p>
            <a:pPr algn="ctr"/>
            <a:r>
              <a:rPr lang="en-US" sz="2800" b="1" dirty="0">
                <a:solidFill>
                  <a:srgbClr val="FF0000"/>
                </a:solidFill>
                <a:cs typeface="Times New Roman" panose="02020603050405020304" pitchFamily="18" charset="0"/>
              </a:rPr>
              <a:t>Dr. John Sugiyama</a:t>
            </a:r>
          </a:p>
          <a:p>
            <a:pPr algn="ctr"/>
            <a:r>
              <a:rPr lang="en-US" sz="2800" b="1" dirty="0">
                <a:solidFill>
                  <a:srgbClr val="FF0000"/>
                </a:solidFill>
                <a:cs typeface="Times New Roman" panose="02020603050405020304" pitchFamily="18" charset="0"/>
              </a:rPr>
              <a:t>WASC Consultant and Trainer</a:t>
            </a:r>
          </a:p>
          <a:p>
            <a:pPr algn="ctr"/>
            <a:r>
              <a:rPr lang="en-US" sz="2800" b="1" dirty="0" err="1">
                <a:solidFill>
                  <a:srgbClr val="FF0000"/>
                </a:solidFill>
                <a:cs typeface="Times New Roman" panose="02020603050405020304" pitchFamily="18" charset="0"/>
              </a:rPr>
              <a:t>sugiyamaj@earthlink.net</a:t>
            </a:r>
            <a:endParaRPr lang="en-US" sz="2800" b="1" dirty="0">
              <a:solidFill>
                <a:srgbClr val="FF0000"/>
              </a:solidFill>
              <a:cs typeface="Times New Roman" panose="02020603050405020304" pitchFamily="18" charset="0"/>
            </a:endParaRPr>
          </a:p>
          <a:p>
            <a:pPr algn="ctr"/>
            <a:endParaRPr lang="en-US" sz="3200" b="1" dirty="0">
              <a:solidFill>
                <a:srgbClr val="26448B"/>
              </a:solidFill>
              <a:cs typeface="Times New Roman" panose="02020603050405020304" pitchFamily="18" charset="0"/>
            </a:endParaRPr>
          </a:p>
        </p:txBody>
      </p:sp>
      <p:sp>
        <p:nvSpPr>
          <p:cNvPr id="2" name="TextBox 1"/>
          <p:cNvSpPr txBox="1"/>
          <p:nvPr/>
        </p:nvSpPr>
        <p:spPr>
          <a:xfrm>
            <a:off x="4114800" y="30506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568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05F71BF9-B486-403B-BFD5-602313126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55" y="152400"/>
            <a:ext cx="2686845" cy="1024469"/>
          </a:xfrm>
          <a:prstGeom prst="rect">
            <a:avLst/>
          </a:prstGeom>
        </p:spPr>
      </p:pic>
      <p:sp>
        <p:nvSpPr>
          <p:cNvPr id="286723" name="Rectangle 3"/>
          <p:cNvSpPr>
            <a:spLocks noGrp="1" noChangeArrowheads="1"/>
          </p:cNvSpPr>
          <p:nvPr>
            <p:ph idx="1"/>
          </p:nvPr>
        </p:nvSpPr>
        <p:spPr>
          <a:xfrm>
            <a:off x="0" y="1380744"/>
            <a:ext cx="9144000" cy="5477256"/>
          </a:xfrm>
          <a:gradFill>
            <a:gsLst>
              <a:gs pos="0">
                <a:schemeClr val="accent3">
                  <a:lumMod val="25000"/>
                  <a:lumOff val="75000"/>
                </a:schemeClr>
              </a:gs>
              <a:gs pos="100000">
                <a:schemeClr val="bg1">
                  <a:shade val="30000"/>
                  <a:satMod val="200000"/>
                </a:schemeClr>
              </a:gs>
            </a:gsLst>
            <a:path path="circle">
              <a:fillToRect l="50000" t="50000" r="50000" b="50000"/>
            </a:path>
          </a:gradFill>
        </p:spPr>
        <p:txBody>
          <a:bodyPr>
            <a:normAutofit/>
          </a:bodyPr>
          <a:lstStyle/>
          <a:p>
            <a:pPr eaLnBrk="1" hangingPunct="1">
              <a:buClr>
                <a:srgbClr val="D61000"/>
              </a:buClr>
              <a:buFont typeface="Wingdings" pitchFamily="2" charset="2"/>
              <a:buNone/>
            </a:pPr>
            <a:endParaRPr lang="en-US" sz="2400" dirty="0">
              <a:solidFill>
                <a:schemeClr val="tx1"/>
              </a:solidFill>
              <a:latin typeface="Calibri" pitchFamily="34" charset="0"/>
            </a:endParaRPr>
          </a:p>
          <a:p>
            <a:pPr eaLnBrk="1" hangingPunct="1">
              <a:buClr>
                <a:srgbClr val="D61000"/>
              </a:buClr>
              <a:buFont typeface="Wingdings" pitchFamily="2" charset="2"/>
              <a:buNone/>
            </a:pPr>
            <a:r>
              <a:rPr lang="en-US" sz="2400" b="1" dirty="0">
                <a:solidFill>
                  <a:schemeClr val="tx1"/>
                </a:solidFill>
                <a:latin typeface="Calibri" pitchFamily="34" charset="0"/>
              </a:rPr>
              <a:t>Based on HIDOE/WASC criteria, school’s purpose and General Learner Outcomes and self-study</a:t>
            </a:r>
            <a:r>
              <a:rPr lang="en-US" sz="2400" b="1" dirty="0">
                <a:latin typeface="Calibri" pitchFamily="34" charset="0"/>
              </a:rPr>
              <a:t>….</a:t>
            </a:r>
            <a:endParaRPr lang="en-US" sz="2400" b="1" dirty="0">
              <a:solidFill>
                <a:schemeClr val="tx1"/>
              </a:solidFill>
              <a:latin typeface="Calibri" pitchFamily="34" charset="0"/>
            </a:endParaRPr>
          </a:p>
          <a:p>
            <a:pPr eaLnBrk="1" hangingPunct="1">
              <a:buClr>
                <a:srgbClr val="D61000"/>
              </a:buClr>
              <a:buFont typeface="Wingdings" pitchFamily="2" charset="2"/>
              <a:buChar char="§"/>
            </a:pPr>
            <a:r>
              <a:rPr lang="en-US" sz="2400" b="1" dirty="0">
                <a:solidFill>
                  <a:schemeClr val="tx1"/>
                </a:solidFill>
                <a:latin typeface="Calibri" pitchFamily="34" charset="0"/>
              </a:rPr>
              <a:t>Provide insight about student learning and school program</a:t>
            </a:r>
          </a:p>
          <a:p>
            <a:pPr lvl="1" eaLnBrk="1" hangingPunct="1">
              <a:buClr>
                <a:srgbClr val="D61000"/>
              </a:buClr>
              <a:buFont typeface="Wingdings" pitchFamily="2" charset="2"/>
              <a:buChar char="ü"/>
            </a:pPr>
            <a:r>
              <a:rPr lang="en-US" sz="2400" b="1" dirty="0">
                <a:solidFill>
                  <a:schemeClr val="tx1"/>
                </a:solidFill>
                <a:latin typeface="Calibri" pitchFamily="34" charset="0"/>
              </a:rPr>
              <a:t>Validate school program</a:t>
            </a:r>
          </a:p>
          <a:p>
            <a:pPr lvl="1" eaLnBrk="1" hangingPunct="1">
              <a:buClr>
                <a:srgbClr val="D61000"/>
              </a:buClr>
              <a:buFont typeface="Wingdings" pitchFamily="2" charset="2"/>
              <a:buChar char="ü"/>
            </a:pPr>
            <a:r>
              <a:rPr lang="en-US" sz="2400" b="1" dirty="0">
                <a:solidFill>
                  <a:schemeClr val="tx1"/>
                </a:solidFill>
                <a:latin typeface="Calibri" pitchFamily="34" charset="0"/>
              </a:rPr>
              <a:t>Celebrate school strengths</a:t>
            </a:r>
          </a:p>
          <a:p>
            <a:pPr lvl="1" eaLnBrk="1" hangingPunct="1">
              <a:buClr>
                <a:srgbClr val="D61000"/>
              </a:buClr>
              <a:buFont typeface="Wingdings" pitchFamily="2" charset="2"/>
              <a:buChar char="ü"/>
            </a:pPr>
            <a:r>
              <a:rPr lang="en-US" sz="2400" b="1" dirty="0">
                <a:solidFill>
                  <a:schemeClr val="tx1"/>
                </a:solidFill>
                <a:latin typeface="Calibri" pitchFamily="34" charset="0"/>
              </a:rPr>
              <a:t>Provide recommendations on growth areas</a:t>
            </a:r>
          </a:p>
          <a:p>
            <a:pPr eaLnBrk="1" hangingPunct="1">
              <a:buClr>
                <a:srgbClr val="D61000"/>
              </a:buClr>
              <a:buFont typeface="Wingdings" pitchFamily="2" charset="2"/>
              <a:buChar char="§"/>
            </a:pPr>
            <a:r>
              <a:rPr lang="en-US" sz="2400" b="1" dirty="0">
                <a:solidFill>
                  <a:schemeClr val="tx1"/>
                </a:solidFill>
                <a:latin typeface="Calibri" pitchFamily="34" charset="0"/>
              </a:rPr>
              <a:t>Observe, Interview, Conduct </a:t>
            </a:r>
            <a:r>
              <a:rPr lang="en-US" sz="2400" b="1" dirty="0">
                <a:latin typeface="Calibri" pitchFamily="34" charset="0"/>
              </a:rPr>
              <a:t>m</a:t>
            </a:r>
            <a:r>
              <a:rPr lang="en-US" sz="2400" b="1" dirty="0">
                <a:solidFill>
                  <a:schemeClr val="tx1"/>
                </a:solidFill>
                <a:latin typeface="Calibri" pitchFamily="34" charset="0"/>
              </a:rPr>
              <a:t>eetings virtually</a:t>
            </a:r>
          </a:p>
          <a:p>
            <a:pPr eaLnBrk="1" hangingPunct="1">
              <a:buClr>
                <a:srgbClr val="D61000"/>
              </a:buClr>
              <a:buFont typeface="Wingdings" pitchFamily="2" charset="2"/>
              <a:buChar char="§"/>
            </a:pPr>
            <a:r>
              <a:rPr lang="en-US" sz="2400" b="1" dirty="0">
                <a:solidFill>
                  <a:schemeClr val="tx1"/>
                </a:solidFill>
                <a:latin typeface="Calibri" pitchFamily="34" charset="0"/>
              </a:rPr>
              <a:t>Prepare a written report for school and Commission</a:t>
            </a:r>
          </a:p>
          <a:p>
            <a:pPr eaLnBrk="1" hangingPunct="1">
              <a:buClr>
                <a:srgbClr val="D61000"/>
              </a:buClr>
              <a:buFont typeface="Wingdings" pitchFamily="2" charset="2"/>
              <a:buChar char="§"/>
            </a:pPr>
            <a:r>
              <a:rPr lang="en-US" sz="2400" b="1" dirty="0">
                <a:solidFill>
                  <a:schemeClr val="tx1"/>
                </a:solidFill>
                <a:latin typeface="Calibri" pitchFamily="34" charset="0"/>
              </a:rPr>
              <a:t>Recommend an accreditation status</a:t>
            </a:r>
          </a:p>
          <a:p>
            <a:pPr eaLnBrk="1" hangingPunct="1">
              <a:buClr>
                <a:srgbClr val="D61000"/>
              </a:buClr>
              <a:buFont typeface="Wingdings" pitchFamily="2" charset="2"/>
              <a:buChar char="§"/>
            </a:pPr>
            <a:r>
              <a:rPr lang="en-US" sz="2400" b="1" dirty="0">
                <a:solidFill>
                  <a:schemeClr val="tx1"/>
                </a:solidFill>
                <a:latin typeface="Calibri" pitchFamily="34" charset="0"/>
              </a:rPr>
              <a:t>Commission takes action</a:t>
            </a:r>
          </a:p>
          <a:p>
            <a:pPr eaLnBrk="1" hangingPunct="1">
              <a:lnSpc>
                <a:spcPct val="90000"/>
              </a:lnSpc>
              <a:buClr>
                <a:srgbClr val="D61000"/>
              </a:buClr>
              <a:buFont typeface="Wingdings" pitchFamily="2" charset="2"/>
              <a:buNone/>
            </a:pPr>
            <a:endParaRPr lang="en-US" sz="2400" b="1" dirty="0">
              <a:solidFill>
                <a:srgbClr val="0033CC"/>
              </a:solidFill>
              <a:latin typeface="Calibri" pitchFamily="34" charset="0"/>
            </a:endParaRPr>
          </a:p>
          <a:p>
            <a:pPr eaLnBrk="1" hangingPunct="1">
              <a:lnSpc>
                <a:spcPct val="90000"/>
              </a:lnSpc>
              <a:buClr>
                <a:srgbClr val="D61000"/>
              </a:buClr>
              <a:buFont typeface="Wingdings" pitchFamily="2" charset="2"/>
              <a:buNone/>
            </a:pPr>
            <a:endParaRPr lang="en-US" sz="2200" b="1" dirty="0">
              <a:solidFill>
                <a:srgbClr val="0033CC"/>
              </a:solidFill>
              <a:latin typeface="Calibri" pitchFamily="34" charset="0"/>
            </a:endParaRPr>
          </a:p>
          <a:p>
            <a:pPr eaLnBrk="1" hangingPunct="1">
              <a:lnSpc>
                <a:spcPct val="90000"/>
              </a:lnSpc>
              <a:buClr>
                <a:srgbClr val="D61000"/>
              </a:buClr>
              <a:buFont typeface="Wingdings" pitchFamily="2" charset="2"/>
              <a:buNone/>
            </a:pPr>
            <a:endParaRPr lang="en-US" sz="2400" b="1" dirty="0">
              <a:solidFill>
                <a:srgbClr val="0033CC"/>
              </a:solidFill>
              <a:latin typeface="Calibri" pitchFamily="34" charset="0"/>
            </a:endParaRPr>
          </a:p>
        </p:txBody>
      </p:sp>
      <p:sp>
        <p:nvSpPr>
          <p:cNvPr id="95233" name="Rectangle 2"/>
          <p:cNvSpPr>
            <a:spLocks noGrp="1" noChangeArrowheads="1"/>
          </p:cNvSpPr>
          <p:nvPr>
            <p:ph type="title"/>
          </p:nvPr>
        </p:nvSpPr>
        <p:spPr>
          <a:xfrm>
            <a:off x="3276600" y="356275"/>
            <a:ext cx="5867400" cy="1024469"/>
          </a:xfrm>
          <a:gradFill>
            <a:gsLst>
              <a:gs pos="0">
                <a:schemeClr val="accent3">
                  <a:lumMod val="25000"/>
                  <a:lumOff val="75000"/>
                </a:schemeClr>
              </a:gs>
              <a:gs pos="100000">
                <a:schemeClr val="bg1">
                  <a:shade val="30000"/>
                  <a:satMod val="200000"/>
                </a:schemeClr>
              </a:gs>
            </a:gsLst>
            <a:path path="circle">
              <a:fillToRect l="50000" t="50000" r="50000" b="50000"/>
            </a:path>
          </a:gradFill>
        </p:spPr>
        <p:txBody>
          <a:bodyPr>
            <a:normAutofit fontScale="90000"/>
          </a:bodyPr>
          <a:lstStyle/>
          <a:p>
            <a:pPr eaLnBrk="1" hangingPunct="1"/>
            <a:br>
              <a:rPr lang="en-US" dirty="0">
                <a:solidFill>
                  <a:schemeClr val="tx1"/>
                </a:solidFill>
              </a:rPr>
            </a:br>
            <a:br>
              <a:rPr lang="en-US" dirty="0">
                <a:solidFill>
                  <a:schemeClr val="tx1"/>
                </a:solidFill>
              </a:rPr>
            </a:br>
            <a:r>
              <a:rPr lang="en-US" dirty="0">
                <a:solidFill>
                  <a:srgbClr val="C00000"/>
                </a:solidFill>
              </a:rPr>
              <a:t>The Virtual or In-Person Visit conducted by Professional Colleagues who…</a:t>
            </a:r>
          </a:p>
        </p:txBody>
      </p:sp>
      <p:sp>
        <p:nvSpPr>
          <p:cNvPr id="4" name="Date Placeholder 3">
            <a:extLst>
              <a:ext uri="{FF2B5EF4-FFF2-40B4-BE49-F238E27FC236}">
                <a16:creationId xmlns:a16="http://schemas.microsoft.com/office/drawing/2014/main" id="{EB495B67-8A23-440B-BD06-8979FE7FFA8A}"/>
              </a:ext>
            </a:extLst>
          </p:cNvPr>
          <p:cNvSpPr txBox="1">
            <a:spLocks/>
          </p:cNvSpPr>
          <p:nvPr/>
        </p:nvSpPr>
        <p:spPr>
          <a:xfrm>
            <a:off x="198929" y="6553200"/>
            <a:ext cx="1143000" cy="228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200"/>
              </a:spcBef>
              <a:spcAft>
                <a:spcPts val="0"/>
              </a:spcAft>
              <a:buSzPct val="80000"/>
              <a:buFont typeface="Arial" pitchFamily="34" charset="0"/>
              <a:buChar char="•"/>
              <a:defRPr sz="800" kern="1200">
                <a:solidFill>
                  <a:schemeClr val="bg1">
                    <a:lumMod val="75000"/>
                  </a:schemeClr>
                </a:solidFill>
                <a:latin typeface="+mn-lt"/>
                <a:ea typeface="+mn-ea"/>
                <a:cs typeface="+mn-cs"/>
              </a:defRPr>
            </a:lvl1pPr>
            <a:lvl2pPr marL="548640" indent="-228600" algn="l" defTabSz="914400" rtl="0" eaLnBrk="1" latinLnBrk="0" hangingPunct="1">
              <a:lnSpc>
                <a:spcPct val="90000"/>
              </a:lnSpc>
              <a:spcBef>
                <a:spcPts val="1000"/>
              </a:spcBef>
              <a:spcAft>
                <a:spcPts val="0"/>
              </a:spcAft>
              <a:buSzPct val="80000"/>
              <a:buFont typeface="Arial" pitchFamily="34" charset="0"/>
              <a:buChar char="•"/>
              <a:defRPr sz="2000" kern="1200">
                <a:solidFill>
                  <a:schemeClr val="tx1"/>
                </a:solidFill>
                <a:latin typeface="+mn-lt"/>
                <a:ea typeface="+mn-ea"/>
                <a:cs typeface="+mn-cs"/>
              </a:defRPr>
            </a:lvl2pPr>
            <a:lvl3pPr marL="777240" indent="-182880" algn="l" defTabSz="914400" rtl="0" eaLnBrk="1" latinLnBrk="0" hangingPunct="1">
              <a:lnSpc>
                <a:spcPct val="90000"/>
              </a:lnSpc>
              <a:spcBef>
                <a:spcPts val="1000"/>
              </a:spcBef>
              <a:spcAft>
                <a:spcPts val="0"/>
              </a:spcAft>
              <a:buSzPct val="80000"/>
              <a:buFont typeface="Arial"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spcAft>
                <a:spcPts val="0"/>
              </a:spcAft>
              <a:buSzPct val="80000"/>
              <a:buFont typeface="Arial" pitchFamily="34" charset="0"/>
              <a:buChar char="•"/>
              <a:defRPr sz="16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spcAft>
                <a:spcPts val="0"/>
              </a:spcAft>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a:solidFill>
                  <a:srgbClr val="FFFFFF">
                    <a:lumMod val="75000"/>
                  </a:srgbClr>
                </a:solidFill>
              </a:rPr>
              <a:t>ACS WASC ©2018-19</a:t>
            </a:r>
          </a:p>
        </p:txBody>
      </p:sp>
      <p:sp>
        <p:nvSpPr>
          <p:cNvPr id="2" name="Date Placeholder 1"/>
          <p:cNvSpPr>
            <a:spLocks noGrp="1"/>
          </p:cNvSpPr>
          <p:nvPr>
            <p:ph type="dt" sz="half" idx="10"/>
          </p:nvPr>
        </p:nvSpPr>
        <p:spPr/>
        <p:txBody>
          <a:bodyPr/>
          <a:lstStyle/>
          <a:p>
            <a:r>
              <a:rPr lang="en-US" dirty="0">
                <a:solidFill>
                  <a:srgbClr val="FFFFFF">
                    <a:lumMod val="75000"/>
                  </a:srgbClr>
                </a:solidFill>
              </a:rPr>
              <a:t>© 2020-21</a:t>
            </a:r>
          </a:p>
        </p:txBody>
      </p:sp>
      <p:sp>
        <p:nvSpPr>
          <p:cNvPr id="3" name="Slide Number Placeholder 2"/>
          <p:cNvSpPr>
            <a:spLocks noGrp="1"/>
          </p:cNvSpPr>
          <p:nvPr>
            <p:ph type="sldNum" sz="quarter" idx="4294967295"/>
          </p:nvPr>
        </p:nvSpPr>
        <p:spPr>
          <a:xfrm>
            <a:off x="8549640" y="6553200"/>
            <a:ext cx="365760" cy="228600"/>
          </a:xfrm>
          <a:prstGeom prst="rect">
            <a:avLst/>
          </a:prstGeom>
          <a:gradFill>
            <a:gsLst>
              <a:gs pos="0">
                <a:schemeClr val="accent3">
                  <a:lumMod val="25000"/>
                  <a:lumOff val="75000"/>
                </a:schemeClr>
              </a:gs>
              <a:gs pos="100000">
                <a:schemeClr val="bg1">
                  <a:shade val="30000"/>
                  <a:satMod val="200000"/>
                </a:schemeClr>
              </a:gs>
            </a:gsLst>
            <a:path path="circle">
              <a:fillToRect l="50000" t="50000" r="50000" b="50000"/>
            </a:path>
          </a:gradFill>
        </p:spPr>
        <p:txBody>
          <a:bodyPr/>
          <a:lstStyle/>
          <a:p>
            <a:pPr fontAlgn="base">
              <a:spcBef>
                <a:spcPct val="0"/>
              </a:spcBef>
              <a:spcAft>
                <a:spcPct val="0"/>
              </a:spcAft>
            </a:pPr>
            <a:endParaRPr lang="en-US" sz="2400" b="1" dirty="0">
              <a:solidFill>
                <a:srgbClr val="FFFFFF">
                  <a:lumMod val="75000"/>
                </a:srgbClr>
              </a:solidFill>
              <a:latin typeface="Calibri" pitchFamily="34" charset="0"/>
              <a:cs typeface="Arial" charset="0"/>
            </a:endParaRPr>
          </a:p>
        </p:txBody>
      </p:sp>
    </p:spTree>
    <p:extLst>
      <p:ext uri="{BB962C8B-B14F-4D97-AF65-F5344CB8AC3E}">
        <p14:creationId xmlns:p14="http://schemas.microsoft.com/office/powerpoint/2010/main" val="325797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95400"/>
            <a:ext cx="8592821" cy="3336811"/>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en-US" sz="2400" b="1" dirty="0">
                <a:solidFill>
                  <a:srgbClr val="002060"/>
                </a:solidFill>
              </a:rPr>
              <a:t>Ensure the self-study and supporting evidence is available prior to visit for visiting committee (VC).</a:t>
            </a:r>
          </a:p>
          <a:p>
            <a:pPr marL="457200" indent="-457200">
              <a:buFont typeface="Arial" panose="020B0604020202020204" pitchFamily="34" charset="0"/>
              <a:buChar char="•"/>
            </a:pPr>
            <a:endParaRPr lang="en-US" sz="2400" b="1" dirty="0">
              <a:solidFill>
                <a:srgbClr val="002060"/>
              </a:solidFill>
            </a:endParaRPr>
          </a:p>
          <a:p>
            <a:pPr marL="457200" indent="-457200">
              <a:buFont typeface="Arial" panose="020B0604020202020204" pitchFamily="34" charset="0"/>
              <a:buChar char="•"/>
            </a:pPr>
            <a:r>
              <a:rPr lang="en-US" sz="2400" b="1" dirty="0">
                <a:solidFill>
                  <a:srgbClr val="002060"/>
                </a:solidFill>
              </a:rPr>
              <a:t>Be able to share impact of online learning for the students and other issues related to the COVID-19 Pandemic.</a:t>
            </a:r>
          </a:p>
          <a:p>
            <a:pPr marL="457200" indent="-457200">
              <a:buFont typeface="Arial" panose="020B0604020202020204" pitchFamily="34" charset="0"/>
              <a:buChar char="•"/>
            </a:pPr>
            <a:endParaRPr lang="en-US" sz="2400" b="1" dirty="0">
              <a:solidFill>
                <a:srgbClr val="002060"/>
              </a:solidFill>
            </a:endParaRPr>
          </a:p>
          <a:p>
            <a:pPr marL="457200" indent="-457200">
              <a:buFont typeface="Arial" panose="020B0604020202020204" pitchFamily="34" charset="0"/>
              <a:buChar char="•"/>
            </a:pPr>
            <a:r>
              <a:rPr lang="en-US" sz="2400" b="1" dirty="0">
                <a:solidFill>
                  <a:srgbClr val="002060"/>
                </a:solidFill>
              </a:rPr>
              <a:t>VC chair may request additional information related to student wellness and safety standards, such as the school’s Safety Plan </a:t>
            </a:r>
          </a:p>
          <a:p>
            <a:pPr marL="457200" indent="-457200">
              <a:buFont typeface="Arial" panose="020B0604020202020204" pitchFamily="34" charset="0"/>
              <a:buChar char="•"/>
            </a:pPr>
            <a:endParaRPr lang="en-US" sz="2400" b="1" dirty="0">
              <a:solidFill>
                <a:srgbClr val="002060"/>
              </a:solidFill>
            </a:endParaRP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Visit: School Expectations</a:t>
            </a:r>
            <a:endParaRPr sz="3600" dirty="0"/>
          </a:p>
        </p:txBody>
      </p:sp>
    </p:spTree>
    <p:extLst>
      <p:ext uri="{BB962C8B-B14F-4D97-AF65-F5344CB8AC3E}">
        <p14:creationId xmlns:p14="http://schemas.microsoft.com/office/powerpoint/2010/main" val="307847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42728"/>
            <a:ext cx="8516621" cy="3029034"/>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en-US" sz="2800" b="1" dirty="0">
                <a:solidFill>
                  <a:srgbClr val="002060"/>
                </a:solidFill>
              </a:rPr>
              <a:t>Inform all stakeholders that a WASC visit is occurring </a:t>
            </a:r>
          </a:p>
          <a:p>
            <a:pPr marL="457200" indent="-457200">
              <a:buFont typeface="Arial" panose="020B0604020202020204" pitchFamily="34" charset="0"/>
              <a:buChar char="•"/>
            </a:pPr>
            <a:endParaRPr lang="en-US" sz="2800" b="1" dirty="0">
              <a:solidFill>
                <a:srgbClr val="002060"/>
              </a:solidFill>
            </a:endParaRPr>
          </a:p>
          <a:p>
            <a:pPr marL="457200" indent="-457200">
              <a:buFont typeface="Arial" panose="020B0604020202020204" pitchFamily="34" charset="0"/>
              <a:buChar char="•"/>
            </a:pPr>
            <a:r>
              <a:rPr lang="en-US" sz="2800" b="1" dirty="0">
                <a:solidFill>
                  <a:srgbClr val="002060"/>
                </a:solidFill>
              </a:rPr>
              <a:t>Inform VC chair about parameters, i.e., any contractual requirements </a:t>
            </a:r>
          </a:p>
          <a:p>
            <a:pPr marL="457200" indent="-457200">
              <a:buFont typeface="Arial" panose="020B0604020202020204" pitchFamily="34" charset="0"/>
              <a:buChar char="•"/>
            </a:pPr>
            <a:endParaRPr lang="en-US" sz="2800" b="1" dirty="0">
              <a:solidFill>
                <a:srgbClr val="002060"/>
              </a:solidFill>
            </a:endParaRPr>
          </a:p>
          <a:p>
            <a:pPr marL="457200" indent="-457200">
              <a:buFont typeface="Arial" panose="020B0604020202020204" pitchFamily="34" charset="0"/>
              <a:buChar char="•"/>
            </a:pPr>
            <a:r>
              <a:rPr lang="en-US" sz="2800" b="1" dirty="0">
                <a:solidFill>
                  <a:srgbClr val="002060"/>
                </a:solidFill>
              </a:rPr>
              <a:t>Include for all student meetings a staff member and two visiting committee members </a:t>
            </a: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Visit: School Expectations</a:t>
            </a:r>
            <a:endParaRPr sz="3600" dirty="0"/>
          </a:p>
        </p:txBody>
      </p:sp>
    </p:spTree>
    <p:extLst>
      <p:ext uri="{BB962C8B-B14F-4D97-AF65-F5344CB8AC3E}">
        <p14:creationId xmlns:p14="http://schemas.microsoft.com/office/powerpoint/2010/main" val="360456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42728"/>
            <a:ext cx="8516621" cy="3459922"/>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en-US" sz="2800" dirty="0"/>
              <a:t>Normal Guidelines for Size of the Visiting Committee but may be adjusted:</a:t>
            </a:r>
          </a:p>
          <a:p>
            <a:pPr marL="457200" indent="-457200">
              <a:buFont typeface="Arial" panose="020B0604020202020204" pitchFamily="34" charset="0"/>
              <a:buChar char="•"/>
            </a:pPr>
            <a:endParaRPr lang="en-US" sz="2800" dirty="0"/>
          </a:p>
          <a:p>
            <a:r>
              <a:rPr lang="en-US" sz="2800" dirty="0"/>
              <a:t>	--Enrollment 6-249			3 members</a:t>
            </a:r>
          </a:p>
          <a:p>
            <a:r>
              <a:rPr lang="en-US" sz="2800" dirty="0"/>
              <a:t>	--Enrollment 250-899		4 members</a:t>
            </a:r>
          </a:p>
          <a:p>
            <a:r>
              <a:rPr lang="en-US" sz="2800" dirty="0"/>
              <a:t>	--Enrollment 900-1499		5 members</a:t>
            </a:r>
          </a:p>
          <a:p>
            <a:r>
              <a:rPr lang="en-US" sz="2800" dirty="0"/>
              <a:t>	--Enrollment  1500-2499		6 members</a:t>
            </a:r>
          </a:p>
          <a:p>
            <a:r>
              <a:rPr lang="en-US" sz="2800" dirty="0"/>
              <a:t>	--Enrollment 2500 or more	7 members</a:t>
            </a: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Visit: Size of Visiting Committee </a:t>
            </a:r>
            <a:endParaRPr sz="3600" dirty="0"/>
          </a:p>
        </p:txBody>
      </p:sp>
    </p:spTree>
    <p:extLst>
      <p:ext uri="{BB962C8B-B14F-4D97-AF65-F5344CB8AC3E}">
        <p14:creationId xmlns:p14="http://schemas.microsoft.com/office/powerpoint/2010/main" val="19407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42728"/>
            <a:ext cx="8516621" cy="4137030"/>
          </a:xfrm>
          <a:prstGeom prst="rect">
            <a:avLst/>
          </a:prstGeom>
        </p:spPr>
        <p:txBody>
          <a:bodyPr vert="horz" wrap="square" lIns="0" tIns="12700" rIns="0" bIns="0" rtlCol="0">
            <a:spAutoFit/>
          </a:bodyPr>
          <a:lstStyle/>
          <a:p>
            <a:r>
              <a:rPr lang="en-US" sz="2800" dirty="0">
                <a:solidFill>
                  <a:srgbClr val="C00000"/>
                </a:solidFill>
              </a:rPr>
              <a:t>Required meetings and observations will still occur:</a:t>
            </a:r>
          </a:p>
          <a:p>
            <a:pPr marL="457200" indent="-457200">
              <a:buFont typeface="Arial" panose="020B0604020202020204" pitchFamily="34" charset="0"/>
              <a:buChar char="•"/>
            </a:pPr>
            <a:r>
              <a:rPr lang="en-US" sz="2400" dirty="0">
                <a:solidFill>
                  <a:srgbClr val="002060"/>
                </a:solidFill>
              </a:rPr>
              <a:t>Chair previsit work with school and visiting committee members (see basic chair expectation checklist in the 2019 edited CDE/WASC FOL Manual)</a:t>
            </a:r>
          </a:p>
          <a:p>
            <a:endParaRPr lang="en-US" sz="2400" dirty="0"/>
          </a:p>
          <a:p>
            <a:pPr marL="457200" indent="-457200">
              <a:buFont typeface="Arial" panose="020B0604020202020204" pitchFamily="34" charset="0"/>
              <a:buChar char="•"/>
            </a:pPr>
            <a:r>
              <a:rPr lang="en-US" sz="2400" dirty="0">
                <a:solidFill>
                  <a:srgbClr val="002060"/>
                </a:solidFill>
              </a:rPr>
              <a:t>Chair and school reference the suggested in-person schedule (in the 2019 edited CDE/WASC FOL Manual) but will adapt based on school context ( i.e., some meetings may occur prior to visit dates or be combined)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solidFill>
                  <a:srgbClr val="002060"/>
                </a:solidFill>
              </a:rPr>
              <a:t>Important to know the names of all meeting attendees</a:t>
            </a: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Visit: The Schedule</a:t>
            </a:r>
            <a:endParaRPr sz="3600" dirty="0"/>
          </a:p>
        </p:txBody>
      </p:sp>
    </p:spTree>
    <p:extLst>
      <p:ext uri="{BB962C8B-B14F-4D97-AF65-F5344CB8AC3E}">
        <p14:creationId xmlns:p14="http://schemas.microsoft.com/office/powerpoint/2010/main" val="19407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295400"/>
            <a:ext cx="8610600" cy="4937249"/>
          </a:xfrm>
          <a:prstGeom prst="rect">
            <a:avLst/>
          </a:prstGeom>
        </p:spPr>
        <p:txBody>
          <a:bodyPr vert="horz" wrap="square" lIns="0" tIns="12700" rIns="0" bIns="0" rtlCol="0">
            <a:spAutoFit/>
          </a:bodyPr>
          <a:lstStyle/>
          <a:p>
            <a:r>
              <a:rPr lang="en-US" sz="2800" b="1" dirty="0">
                <a:solidFill>
                  <a:srgbClr val="C00000"/>
                </a:solidFill>
              </a:rPr>
              <a:t>WASC Full Visit Expectations—Virtual or In-Person</a:t>
            </a:r>
          </a:p>
          <a:p>
            <a:pPr marL="457200" indent="-457200">
              <a:buFont typeface="Arial" panose="020B0604020202020204" pitchFamily="34" charset="0"/>
              <a:buChar char="•"/>
            </a:pPr>
            <a:r>
              <a:rPr lang="en-US" sz="2400" b="1" dirty="0">
                <a:solidFill>
                  <a:srgbClr val="002060"/>
                </a:solidFill>
              </a:rPr>
              <a:t>Daily meeting between the principal/school leader and VC chair</a:t>
            </a:r>
          </a:p>
          <a:p>
            <a:pPr marL="457200" indent="-457200">
              <a:buFont typeface="Arial" panose="020B0604020202020204" pitchFamily="34" charset="0"/>
              <a:buChar char="•"/>
            </a:pPr>
            <a:endParaRPr lang="en-US" sz="2400" b="1" dirty="0">
              <a:solidFill>
                <a:srgbClr val="002060"/>
              </a:solidFill>
            </a:endParaRPr>
          </a:p>
          <a:p>
            <a:pPr marL="457200" indent="-457200">
              <a:buFont typeface="Arial" panose="020B0604020202020204" pitchFamily="34" charset="0"/>
              <a:buChar char="•"/>
            </a:pPr>
            <a:r>
              <a:rPr lang="en-US" sz="2400" b="1" dirty="0">
                <a:solidFill>
                  <a:srgbClr val="002060"/>
                </a:solidFill>
              </a:rPr>
              <a:t>Daily meeting between the Leadership Team and the Visiting Committee</a:t>
            </a:r>
          </a:p>
          <a:p>
            <a:pPr marL="457200" indent="-457200">
              <a:buFont typeface="Arial" panose="020B0604020202020204" pitchFamily="34" charset="0"/>
              <a:buChar char="•"/>
            </a:pPr>
            <a:endParaRPr lang="en-US" sz="2400" b="1" dirty="0">
              <a:solidFill>
                <a:srgbClr val="002060"/>
              </a:solidFill>
            </a:endParaRPr>
          </a:p>
          <a:p>
            <a:pPr marL="457200" indent="-457200">
              <a:buFont typeface="Arial" panose="020B0604020202020204" pitchFamily="34" charset="0"/>
              <a:buChar char="•"/>
            </a:pPr>
            <a:r>
              <a:rPr lang="en-US" sz="2400" b="1" dirty="0">
                <a:solidFill>
                  <a:srgbClr val="002060"/>
                </a:solidFill>
              </a:rPr>
              <a:t>Meetings with all Focus Groups—all members (may have to be two meetings)</a:t>
            </a:r>
          </a:p>
          <a:p>
            <a:pPr marL="457200" indent="-457200">
              <a:buFont typeface="Arial" panose="020B0604020202020204" pitchFamily="34" charset="0"/>
              <a:buChar char="•"/>
            </a:pPr>
            <a:endParaRPr lang="en-US" sz="2400" b="1" dirty="0">
              <a:solidFill>
                <a:srgbClr val="002060"/>
              </a:solidFill>
            </a:endParaRPr>
          </a:p>
          <a:p>
            <a:pPr marL="457200" indent="-457200">
              <a:buFont typeface="Arial" panose="020B0604020202020204" pitchFamily="34" charset="0"/>
              <a:buChar char="•"/>
            </a:pPr>
            <a:r>
              <a:rPr lang="en-US" sz="2400" b="1" dirty="0">
                <a:solidFill>
                  <a:srgbClr val="002060"/>
                </a:solidFill>
              </a:rPr>
              <a:t>Separate meetings with students, parents, teachers, counselors, support staff, governing authority (e.g., district/complex area) and other meetings as needed</a:t>
            </a:r>
          </a:p>
          <a:p>
            <a:endParaRPr lang="en-US" sz="2800" b="1" dirty="0">
              <a:solidFill>
                <a:srgbClr val="002060"/>
              </a:solidFill>
            </a:endParaRP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Visit: The Schedule</a:t>
            </a:r>
            <a:endParaRPr sz="3600" dirty="0"/>
          </a:p>
        </p:txBody>
      </p:sp>
    </p:spTree>
    <p:extLst>
      <p:ext uri="{BB962C8B-B14F-4D97-AF65-F5344CB8AC3E}">
        <p14:creationId xmlns:p14="http://schemas.microsoft.com/office/powerpoint/2010/main" val="19407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42728"/>
            <a:ext cx="8516621" cy="3459922"/>
          </a:xfrm>
          <a:prstGeom prst="rect">
            <a:avLst/>
          </a:prstGeom>
        </p:spPr>
        <p:txBody>
          <a:bodyPr vert="horz" wrap="square" lIns="0" tIns="12700" rIns="0" bIns="0" rtlCol="0">
            <a:spAutoFit/>
          </a:bodyPr>
          <a:lstStyle/>
          <a:p>
            <a:endParaRPr lang="en-US" sz="2800" dirty="0">
              <a:solidFill>
                <a:srgbClr val="C00000"/>
              </a:solidFill>
            </a:endParaRPr>
          </a:p>
          <a:p>
            <a:pPr marL="457200" indent="-457200">
              <a:buFont typeface="Arial" panose="020B0604020202020204" pitchFamily="34" charset="0"/>
              <a:buChar char="•"/>
            </a:pPr>
            <a:r>
              <a:rPr lang="en-US" sz="2800" dirty="0">
                <a:solidFill>
                  <a:srgbClr val="002060"/>
                </a:solidFill>
              </a:rPr>
              <a:t>Visiting Committee Chair leaves final list of Schoolwide Strengths and Growth Areas for Continuous Improvement (Critical Areas for Follow-up) with school leadership</a:t>
            </a:r>
          </a:p>
          <a:p>
            <a:endParaRPr lang="en-US" sz="2800" dirty="0">
              <a:solidFill>
                <a:prstClr val="black"/>
              </a:solidFill>
            </a:endParaRPr>
          </a:p>
          <a:p>
            <a:pPr marL="457200" indent="-457200">
              <a:buFont typeface="Arial" panose="020B0604020202020204" pitchFamily="34" charset="0"/>
              <a:buChar char="•"/>
            </a:pPr>
            <a:r>
              <a:rPr lang="en-US" sz="2800" dirty="0">
                <a:solidFill>
                  <a:srgbClr val="002060"/>
                </a:solidFill>
              </a:rPr>
              <a:t>Visiting Committee Chair sends final report within 10 working days of visit to school</a:t>
            </a:r>
          </a:p>
        </p:txBody>
      </p:sp>
      <p:sp>
        <p:nvSpPr>
          <p:cNvPr id="4" name="object 4"/>
          <p:cNvSpPr txBox="1">
            <a:spLocks noGrp="1"/>
          </p:cNvSpPr>
          <p:nvPr>
            <p:ph type="title"/>
          </p:nvPr>
        </p:nvSpPr>
        <p:spPr>
          <a:xfrm>
            <a:off x="381000" y="533399"/>
            <a:ext cx="8534399" cy="566822"/>
          </a:xfrm>
          <a:prstGeom prst="rect">
            <a:avLst/>
          </a:prstGeom>
        </p:spPr>
        <p:txBody>
          <a:bodyPr vert="horz" wrap="square" lIns="0" tIns="12700" rIns="0" bIns="0" rtlCol="0">
            <a:spAutoFit/>
          </a:bodyPr>
          <a:lstStyle/>
          <a:p>
            <a:pPr marR="5080" algn="ctr">
              <a:lnSpc>
                <a:spcPct val="100000"/>
              </a:lnSpc>
              <a:spcBef>
                <a:spcPts val="0"/>
              </a:spcBef>
            </a:pPr>
            <a:r>
              <a:rPr lang="en-US" sz="3600" dirty="0"/>
              <a:t>Virtual or In-Person Visit: The VC Report</a:t>
            </a:r>
            <a:endParaRPr sz="3600" dirty="0"/>
          </a:p>
        </p:txBody>
      </p:sp>
    </p:spTree>
    <p:extLst>
      <p:ext uri="{BB962C8B-B14F-4D97-AF65-F5344CB8AC3E}">
        <p14:creationId xmlns:p14="http://schemas.microsoft.com/office/powerpoint/2010/main" val="218797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95400"/>
            <a:ext cx="8592821" cy="4814138"/>
          </a:xfrm>
          <a:prstGeom prst="rect">
            <a:avLst/>
          </a:prstGeom>
        </p:spPr>
        <p:txBody>
          <a:bodyPr vert="horz" wrap="square" lIns="0" tIns="12700" rIns="0" bIns="0" rtlCol="0">
            <a:spAutoFit/>
          </a:bodyPr>
          <a:lstStyle/>
          <a:p>
            <a:r>
              <a:rPr lang="en-US" sz="2400" dirty="0"/>
              <a:t>The school will need to ensure the following technological capabilities—test with VC prior to visit: </a:t>
            </a:r>
          </a:p>
          <a:p>
            <a:endParaRPr lang="en-US" sz="2400" dirty="0"/>
          </a:p>
          <a:p>
            <a:pPr marL="342900" lvl="0" indent="-342900">
              <a:buFont typeface="Arial" panose="020B0604020202020204" pitchFamily="34" charset="0"/>
              <a:buChar char="•"/>
            </a:pPr>
            <a:r>
              <a:rPr lang="en-US" sz="2400" dirty="0"/>
              <a:t>reliable internet to support online meetings (e.g.,  Zoom, Google Meetings, WebEx, Microsoft Teams, Skype or similar) </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b="1" i="1" u="sng" dirty="0"/>
              <a:t>expectation</a:t>
            </a:r>
            <a:r>
              <a:rPr lang="en-US" sz="2400" i="1" dirty="0"/>
              <a:t> is that each participant in a meeting uses an </a:t>
            </a:r>
            <a:r>
              <a:rPr lang="en-US" sz="2400" i="1" u="sng" dirty="0"/>
              <a:t>individual station (laptop)</a:t>
            </a:r>
            <a:r>
              <a:rPr lang="en-US" sz="2400" i="1" dirty="0"/>
              <a:t> so all voices can be heard</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solidFill>
                  <a:prstClr val="black"/>
                </a:solidFill>
              </a:rPr>
              <a:t>video recording devices and the wireless support necessary to stream live video of the school in action if it is in session during the virtual team visit or the ability to observe virtual classes in session.</a:t>
            </a:r>
          </a:p>
        </p:txBody>
      </p:sp>
      <p:sp>
        <p:nvSpPr>
          <p:cNvPr id="4" name="object 4"/>
          <p:cNvSpPr txBox="1">
            <a:spLocks noGrp="1"/>
          </p:cNvSpPr>
          <p:nvPr>
            <p:ph type="title"/>
          </p:nvPr>
        </p:nvSpPr>
        <p:spPr>
          <a:xfrm>
            <a:off x="152400" y="228600"/>
            <a:ext cx="8745221" cy="997709"/>
          </a:xfrm>
          <a:prstGeom prst="rect">
            <a:avLst/>
          </a:prstGeom>
        </p:spPr>
        <p:txBody>
          <a:bodyPr vert="horz" wrap="square" lIns="0" tIns="12700" rIns="0" bIns="0" rtlCol="0">
            <a:spAutoFit/>
          </a:bodyPr>
          <a:lstStyle/>
          <a:p>
            <a:pPr marR="5080" algn="ctr">
              <a:lnSpc>
                <a:spcPct val="100000"/>
              </a:lnSpc>
              <a:spcBef>
                <a:spcPts val="0"/>
              </a:spcBef>
            </a:pPr>
            <a:r>
              <a:rPr lang="en-US" sz="3200" dirty="0"/>
              <a:t>Virtual Visit: </a:t>
            </a:r>
            <a:br>
              <a:rPr lang="en-US" sz="3200" dirty="0"/>
            </a:br>
            <a:r>
              <a:rPr lang="en-US" sz="3200" dirty="0"/>
              <a:t>Important Technological Requirements</a:t>
            </a:r>
            <a:endParaRPr sz="3200" dirty="0"/>
          </a:p>
        </p:txBody>
      </p:sp>
    </p:spTree>
    <p:extLst>
      <p:ext uri="{BB962C8B-B14F-4D97-AF65-F5344CB8AC3E}">
        <p14:creationId xmlns:p14="http://schemas.microsoft.com/office/powerpoint/2010/main" val="19407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312118"/>
            <a:ext cx="8678333" cy="1477328"/>
          </a:xfrm>
        </p:spPr>
        <p:txBody>
          <a:bodyPr/>
          <a:lstStyle/>
          <a:p>
            <a:r>
              <a:rPr lang="en-US" sz="3200" dirty="0"/>
              <a:t>Virtual Visit: Suggested Videos </a:t>
            </a:r>
            <a:br>
              <a:rPr lang="en-US" sz="3200" dirty="0"/>
            </a:br>
            <a:r>
              <a:rPr lang="en-US" sz="3200" dirty="0"/>
              <a:t>for </a:t>
            </a:r>
            <a:br>
              <a:rPr lang="en-US" sz="3200" dirty="0"/>
            </a:br>
            <a:r>
              <a:rPr lang="en-US" sz="3200" dirty="0"/>
              <a:t>Visiting Committee Prior to Visit </a:t>
            </a:r>
          </a:p>
        </p:txBody>
      </p:sp>
      <p:sp>
        <p:nvSpPr>
          <p:cNvPr id="3" name="TextBox 2"/>
          <p:cNvSpPr txBox="1"/>
          <p:nvPr/>
        </p:nvSpPr>
        <p:spPr>
          <a:xfrm>
            <a:off x="304800" y="2057400"/>
            <a:ext cx="83058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6600"/>
                </a:solidFill>
              </a:rPr>
              <a:t>General Introduction to School and Learning Environment</a:t>
            </a: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r>
              <a:rPr lang="en-US" sz="2800" dirty="0">
                <a:solidFill>
                  <a:srgbClr val="002060"/>
                </a:solidFill>
              </a:rPr>
              <a:t>Health and Safety, Child Protection and Safeguarding—All building and outdoor areas, including additional sites</a:t>
            </a: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r>
              <a:rPr lang="en-US" sz="2800" dirty="0">
                <a:solidFill>
                  <a:srgbClr val="006600"/>
                </a:solidFill>
              </a:rPr>
              <a:t>Learning Videos</a:t>
            </a:r>
          </a:p>
          <a:p>
            <a:r>
              <a:rPr lang="en-US" sz="2800" dirty="0">
                <a:solidFill>
                  <a:srgbClr val="006600"/>
                </a:solidFill>
              </a:rPr>
              <a:t> </a:t>
            </a:r>
          </a:p>
        </p:txBody>
      </p:sp>
    </p:spTree>
    <p:extLst>
      <p:ext uri="{BB962C8B-B14F-4D97-AF65-F5344CB8AC3E}">
        <p14:creationId xmlns:p14="http://schemas.microsoft.com/office/powerpoint/2010/main" val="230883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312118"/>
            <a:ext cx="8678333" cy="492443"/>
          </a:xfrm>
        </p:spPr>
        <p:txBody>
          <a:bodyPr/>
          <a:lstStyle/>
          <a:p>
            <a:r>
              <a:rPr lang="en-US" sz="3200" dirty="0"/>
              <a:t>Virtual Visit: Suggested Videos  </a:t>
            </a:r>
          </a:p>
        </p:txBody>
      </p:sp>
      <p:sp>
        <p:nvSpPr>
          <p:cNvPr id="3" name="TextBox 2"/>
          <p:cNvSpPr txBox="1"/>
          <p:nvPr/>
        </p:nvSpPr>
        <p:spPr>
          <a:xfrm>
            <a:off x="381000" y="1004935"/>
            <a:ext cx="8292220" cy="5447645"/>
          </a:xfrm>
          <a:prstGeom prst="rect">
            <a:avLst/>
          </a:prstGeom>
          <a:noFill/>
        </p:spPr>
        <p:txBody>
          <a:bodyPr wrap="square" rtlCol="0">
            <a:spAutoFit/>
          </a:bodyPr>
          <a:lstStyle/>
          <a:p>
            <a:r>
              <a:rPr lang="en-US" sz="2800" b="1" dirty="0">
                <a:solidFill>
                  <a:srgbClr val="002060"/>
                </a:solidFill>
              </a:rPr>
              <a:t>Health and Safety, Child Protection and Safeguarding</a:t>
            </a:r>
          </a:p>
          <a:p>
            <a:pPr marL="342900" indent="-342900">
              <a:buFont typeface="Arial" panose="020B0604020202020204" pitchFamily="34" charset="0"/>
              <a:buChar char="•"/>
            </a:pPr>
            <a:endParaRPr lang="en-US" sz="2400" b="1" dirty="0">
              <a:solidFill>
                <a:srgbClr val="002060"/>
              </a:solidFill>
            </a:endParaRPr>
          </a:p>
          <a:p>
            <a:pPr marL="342900" indent="-342900">
              <a:buFont typeface="Arial" panose="020B0604020202020204" pitchFamily="34" charset="0"/>
              <a:buChar char="•"/>
            </a:pPr>
            <a:r>
              <a:rPr lang="en-US" sz="2400" dirty="0">
                <a:solidFill>
                  <a:srgbClr val="002060"/>
                </a:solidFill>
              </a:rPr>
              <a:t>Science Laboratories, including preparation rooms and safety equipment</a:t>
            </a:r>
          </a:p>
          <a:p>
            <a:pPr marL="342900" indent="-342900">
              <a:buFont typeface="Arial" panose="020B0604020202020204" pitchFamily="34" charset="0"/>
              <a:buChar char="•"/>
            </a:pPr>
            <a:r>
              <a:rPr lang="en-US" sz="2400" dirty="0">
                <a:solidFill>
                  <a:srgbClr val="006600"/>
                </a:solidFill>
              </a:rPr>
              <a:t>Art/music/drama facilities, including practice rooms</a:t>
            </a:r>
          </a:p>
          <a:p>
            <a:pPr marL="342900" indent="-342900">
              <a:buFont typeface="Arial" panose="020B0604020202020204" pitchFamily="34" charset="0"/>
              <a:buChar char="•"/>
            </a:pPr>
            <a:r>
              <a:rPr lang="en-US" sz="2400" dirty="0">
                <a:solidFill>
                  <a:srgbClr val="002060"/>
                </a:solidFill>
              </a:rPr>
              <a:t>Sports facilities, including playing surfaces and changing areas</a:t>
            </a:r>
          </a:p>
          <a:p>
            <a:pPr marL="342900" indent="-342900">
              <a:buFont typeface="Arial" panose="020B0604020202020204" pitchFamily="34" charset="0"/>
              <a:buChar char="•"/>
            </a:pPr>
            <a:r>
              <a:rPr lang="en-US" sz="2400" dirty="0">
                <a:solidFill>
                  <a:srgbClr val="006600"/>
                </a:solidFill>
              </a:rPr>
              <a:t>Emergency and Security features</a:t>
            </a:r>
          </a:p>
          <a:p>
            <a:pPr marL="342900" indent="-342900">
              <a:buFont typeface="Arial" panose="020B0604020202020204" pitchFamily="34" charset="0"/>
              <a:buChar char="•"/>
            </a:pPr>
            <a:r>
              <a:rPr lang="en-US" sz="2400" dirty="0">
                <a:solidFill>
                  <a:srgbClr val="002060"/>
                </a:solidFill>
              </a:rPr>
              <a:t>Appropriate child protection and safeguarding features of all the facilities</a:t>
            </a:r>
          </a:p>
          <a:p>
            <a:pPr marL="342900" indent="-342900">
              <a:buFont typeface="Arial" panose="020B0604020202020204" pitchFamily="34" charset="0"/>
              <a:buChar char="•"/>
            </a:pPr>
            <a:r>
              <a:rPr lang="en-US" sz="2400" dirty="0">
                <a:solidFill>
                  <a:srgbClr val="006600"/>
                </a:solidFill>
              </a:rPr>
              <a:t>Social-emotional and career counseling rooms with regard to child protection and safeguarding</a:t>
            </a:r>
          </a:p>
          <a:p>
            <a:pPr marL="342900" indent="-342900">
              <a:buFont typeface="Arial" panose="020B0604020202020204" pitchFamily="34" charset="0"/>
              <a:buChar char="•"/>
            </a:pPr>
            <a:r>
              <a:rPr lang="en-US" sz="2400" dirty="0">
                <a:solidFill>
                  <a:srgbClr val="002060"/>
                </a:solidFill>
              </a:rPr>
              <a:t>Other areas based on school context</a:t>
            </a:r>
          </a:p>
          <a:p>
            <a:pPr marL="457200" indent="-457200">
              <a:buFont typeface="Arial" panose="020B0604020202020204" pitchFamily="34" charset="0"/>
              <a:buChar char="•"/>
            </a:pPr>
            <a:endParaRPr lang="en-US" sz="2800" b="1" dirty="0">
              <a:solidFill>
                <a:srgbClr val="002060"/>
              </a:solidFill>
            </a:endParaRPr>
          </a:p>
          <a:p>
            <a:r>
              <a:rPr lang="en-US" sz="2800" b="1" dirty="0">
                <a:solidFill>
                  <a:srgbClr val="002060"/>
                </a:solidFill>
              </a:rPr>
              <a:t> </a:t>
            </a:r>
          </a:p>
        </p:txBody>
      </p:sp>
    </p:spTree>
    <p:extLst>
      <p:ext uri="{BB962C8B-B14F-4D97-AF65-F5344CB8AC3E}">
        <p14:creationId xmlns:p14="http://schemas.microsoft.com/office/powerpoint/2010/main" val="230883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C7E537-F31E-4D87-AFF4-DF1118FD168A}" type="slidenum">
              <a:rPr lang="en-US" smtClean="0">
                <a:solidFill>
                  <a:srgbClr val="FFFFFF">
                    <a:lumMod val="75000"/>
                  </a:srgbClr>
                </a:solidFill>
              </a:rPr>
              <a:pPr/>
              <a:t>2</a:t>
            </a:fld>
            <a:endParaRPr lang="en-US" dirty="0">
              <a:solidFill>
                <a:srgbClr val="FFFFFF">
                  <a:lumMod val="75000"/>
                </a:srgbClr>
              </a:solidFill>
            </a:endParaRPr>
          </a:p>
        </p:txBody>
      </p:sp>
      <p:pic>
        <p:nvPicPr>
          <p:cNvPr id="7" name="Pictur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556" r="5556"/>
          <a:stretch/>
        </p:blipFill>
        <p:spPr>
          <a:xfrm>
            <a:off x="66867" y="0"/>
            <a:ext cx="9260732" cy="6858000"/>
          </a:xfrm>
          <a:prstGeom prst="rect">
            <a:avLst/>
          </a:prstGeom>
        </p:spPr>
      </p:pic>
      <p:sp>
        <p:nvSpPr>
          <p:cNvPr id="2" name="TextBox 1">
            <a:extLst>
              <a:ext uri="{FF2B5EF4-FFF2-40B4-BE49-F238E27FC236}">
                <a16:creationId xmlns:a16="http://schemas.microsoft.com/office/drawing/2014/main" id="{3967A675-E8E2-4ABD-A29E-AAADDB7F7EA2}"/>
              </a:ext>
            </a:extLst>
          </p:cNvPr>
          <p:cNvSpPr txBox="1"/>
          <p:nvPr/>
        </p:nvSpPr>
        <p:spPr>
          <a:xfrm>
            <a:off x="0" y="3276600"/>
            <a:ext cx="9394466" cy="2862322"/>
          </a:xfrm>
          <a:prstGeom prst="rect">
            <a:avLst/>
          </a:prstGeom>
          <a:noFill/>
        </p:spPr>
        <p:txBody>
          <a:bodyPr wrap="square" rtlCol="0">
            <a:spAutoFit/>
          </a:bodyPr>
          <a:lstStyle/>
          <a:p>
            <a:pPr algn="ctr"/>
            <a:r>
              <a:rPr lang="en-US" sz="3600" b="1" dirty="0">
                <a:solidFill>
                  <a:srgbClr val="B20A0E"/>
                </a:solidFill>
                <a:cs typeface="Arial" charset="0"/>
              </a:rPr>
              <a:t>How well are all our students learning and achieving? </a:t>
            </a:r>
          </a:p>
          <a:p>
            <a:pPr algn="ctr"/>
            <a:endParaRPr lang="en-US" sz="3600" b="1" dirty="0">
              <a:solidFill>
                <a:srgbClr val="B20A0E"/>
              </a:solidFill>
              <a:cs typeface="Arial" charset="0"/>
            </a:endParaRPr>
          </a:p>
          <a:p>
            <a:pPr algn="ctr"/>
            <a:r>
              <a:rPr lang="en-US" sz="3600" b="1" dirty="0">
                <a:solidFill>
                  <a:srgbClr val="B20A0E"/>
                </a:solidFill>
                <a:cs typeface="Arial" charset="0"/>
              </a:rPr>
              <a:t>Are we doing everything possible to support high achievement for all students?</a:t>
            </a:r>
          </a:p>
        </p:txBody>
      </p:sp>
    </p:spTree>
    <p:extLst>
      <p:ext uri="{BB962C8B-B14F-4D97-AF65-F5344CB8AC3E}">
        <p14:creationId xmlns:p14="http://schemas.microsoft.com/office/powerpoint/2010/main" val="305304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799" cy="861774"/>
          </a:xfrm>
        </p:spPr>
        <p:txBody>
          <a:bodyPr/>
          <a:lstStyle/>
          <a:p>
            <a:r>
              <a:rPr lang="en-US" sz="2800" dirty="0"/>
              <a:t>Observations of Students engaged in Learning during Accreditation Visit</a:t>
            </a:r>
          </a:p>
        </p:txBody>
      </p:sp>
      <p:sp>
        <p:nvSpPr>
          <p:cNvPr id="4" name="TextBox 3"/>
          <p:cNvSpPr txBox="1"/>
          <p:nvPr/>
        </p:nvSpPr>
        <p:spPr>
          <a:xfrm>
            <a:off x="228600" y="1237760"/>
            <a:ext cx="8610600" cy="526297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6600"/>
                </a:solidFill>
              </a:rPr>
              <a:t>School provide Master Schedule (virtual and/or on-site)</a:t>
            </a:r>
          </a:p>
          <a:p>
            <a:pPr marL="342900" indent="-342900">
              <a:buFont typeface="Arial" panose="020B0604020202020204" pitchFamily="34" charset="0"/>
              <a:buChar char="•"/>
            </a:pPr>
            <a:endParaRPr lang="en-US" sz="2400" b="1" dirty="0">
              <a:solidFill>
                <a:srgbClr val="006600"/>
              </a:solidFill>
            </a:endParaRPr>
          </a:p>
          <a:p>
            <a:pPr marL="342900" indent="-342900">
              <a:buFont typeface="Arial" panose="020B0604020202020204" pitchFamily="34" charset="0"/>
              <a:buChar char="•"/>
            </a:pPr>
            <a:r>
              <a:rPr lang="en-US" sz="2400" b="1" dirty="0">
                <a:solidFill>
                  <a:srgbClr val="002060"/>
                </a:solidFill>
              </a:rPr>
              <a:t>School and VC chair establish a schedule for VC member to observe live teaching and learning—ensuring a quality stratified sample </a:t>
            </a:r>
          </a:p>
          <a:p>
            <a:pPr marL="342900" indent="-342900">
              <a:buFont typeface="Arial" panose="020B0604020202020204" pitchFamily="34" charset="0"/>
              <a:buChar char="•"/>
            </a:pPr>
            <a:endParaRPr lang="en-US" sz="2400" b="1" dirty="0">
              <a:solidFill>
                <a:srgbClr val="525252"/>
              </a:solidFill>
            </a:endParaRPr>
          </a:p>
          <a:p>
            <a:pPr marL="342900" indent="-342900">
              <a:buFont typeface="Arial" panose="020B0604020202020204" pitchFamily="34" charset="0"/>
              <a:buChar char="•"/>
            </a:pPr>
            <a:r>
              <a:rPr lang="en-US" sz="2400" b="1" dirty="0">
                <a:solidFill>
                  <a:srgbClr val="006600"/>
                </a:solidFill>
              </a:rPr>
              <a:t>VC chair and school select a stratified group of classes based on grade levels, school programs, subject areas, types of course, student groups and other important issues (</a:t>
            </a:r>
            <a:r>
              <a:rPr lang="en-US" sz="2400" b="1" dirty="0">
                <a:solidFill>
                  <a:srgbClr val="002060"/>
                </a:solidFill>
              </a:rPr>
              <a:t>Suggested time frame is 5-10 minutes per class but can vary with type of class and school—60-90 minutes per member)</a:t>
            </a:r>
          </a:p>
          <a:p>
            <a:pPr marL="342900" indent="-342900">
              <a:buFont typeface="Arial" panose="020B0604020202020204" pitchFamily="34" charset="0"/>
              <a:buChar char="•"/>
            </a:pPr>
            <a:endParaRPr lang="en-US" sz="2400" b="1" dirty="0">
              <a:solidFill>
                <a:srgbClr val="002060"/>
              </a:solidFill>
            </a:endParaRPr>
          </a:p>
          <a:p>
            <a:pPr marL="342900" indent="-342900">
              <a:buFont typeface="Arial" panose="020B0604020202020204" pitchFamily="34" charset="0"/>
              <a:buChar char="•"/>
            </a:pPr>
            <a:endParaRPr lang="en-US" sz="2400" b="1" dirty="0">
              <a:solidFill>
                <a:srgbClr val="006600"/>
              </a:solidFill>
            </a:endParaRPr>
          </a:p>
          <a:p>
            <a:endParaRPr lang="en-US" sz="2400" b="1" dirty="0">
              <a:solidFill>
                <a:srgbClr val="006600"/>
              </a:solidFill>
            </a:endParaRPr>
          </a:p>
        </p:txBody>
      </p:sp>
    </p:spTree>
    <p:extLst>
      <p:ext uri="{BB962C8B-B14F-4D97-AF65-F5344CB8AC3E}">
        <p14:creationId xmlns:p14="http://schemas.microsoft.com/office/powerpoint/2010/main" val="230883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799" cy="861774"/>
          </a:xfrm>
        </p:spPr>
        <p:txBody>
          <a:bodyPr/>
          <a:lstStyle/>
          <a:p>
            <a:r>
              <a:rPr lang="en-US" sz="2800" dirty="0"/>
              <a:t>Observations of Students engaged in Learning during Accreditation Visit</a:t>
            </a:r>
          </a:p>
        </p:txBody>
      </p:sp>
      <p:sp>
        <p:nvSpPr>
          <p:cNvPr id="4" name="TextBox 3"/>
          <p:cNvSpPr txBox="1"/>
          <p:nvPr/>
        </p:nvSpPr>
        <p:spPr>
          <a:xfrm>
            <a:off x="228600" y="1237760"/>
            <a:ext cx="8610600" cy="7540526"/>
          </a:xfrm>
          <a:prstGeom prst="rect">
            <a:avLst/>
          </a:prstGeom>
          <a:noFill/>
        </p:spPr>
        <p:txBody>
          <a:bodyPr wrap="square" rtlCol="0">
            <a:spAutoFit/>
          </a:bodyPr>
          <a:lstStyle/>
          <a:p>
            <a:r>
              <a:rPr lang="en-US" sz="2000" b="1" dirty="0">
                <a:solidFill>
                  <a:srgbClr val="006600"/>
                </a:solidFill>
              </a:rPr>
              <a:t>School and VC chair work together on best platform and video device and how it is positioned…</a:t>
            </a:r>
          </a:p>
          <a:p>
            <a:pPr marL="342900" indent="-342900">
              <a:buFont typeface="Arial" panose="020B0604020202020204" pitchFamily="34" charset="0"/>
              <a:buChar char="•"/>
            </a:pPr>
            <a:endParaRPr lang="en-US" sz="2000" b="1" dirty="0">
              <a:solidFill>
                <a:srgbClr val="006600"/>
              </a:solidFill>
            </a:endParaRPr>
          </a:p>
          <a:p>
            <a:pPr marL="342900" indent="-342900">
              <a:buFont typeface="Arial" panose="020B0604020202020204" pitchFamily="34" charset="0"/>
              <a:buChar char="•"/>
            </a:pPr>
            <a:r>
              <a:rPr lang="en-US" sz="2000" b="1" dirty="0">
                <a:solidFill>
                  <a:srgbClr val="002060"/>
                </a:solidFill>
              </a:rPr>
              <a:t>In-person, schools provide staff member, who wears head phones or earbuds and uses an iPad, smartphone or Face Time to facilitate  the class observation guided by the VC member;</a:t>
            </a:r>
            <a:endParaRPr lang="en-US" sz="2000" b="1" dirty="0">
              <a:solidFill>
                <a:srgbClr val="006600"/>
              </a:solidFill>
            </a:endParaRPr>
          </a:p>
          <a:p>
            <a:pPr marL="342900" indent="-342900">
              <a:buFont typeface="Arial" panose="020B0604020202020204" pitchFamily="34" charset="0"/>
              <a:buChar char="•"/>
            </a:pPr>
            <a:endParaRPr lang="en-US" sz="2000" b="1" dirty="0">
              <a:solidFill>
                <a:srgbClr val="006600"/>
              </a:solidFill>
            </a:endParaRPr>
          </a:p>
          <a:p>
            <a:pPr marL="342900" indent="-342900">
              <a:buFont typeface="Arial" panose="020B0604020202020204" pitchFamily="34" charset="0"/>
              <a:buChar char="•"/>
            </a:pPr>
            <a:r>
              <a:rPr lang="en-US" sz="2000" b="1" dirty="0">
                <a:solidFill>
                  <a:srgbClr val="006600"/>
                </a:solidFill>
              </a:rPr>
              <a:t>If virtual classes, schools provide Zoom link  for VC member, if possible (or if no staff member is available even though instruction is in-person); </a:t>
            </a:r>
          </a:p>
          <a:p>
            <a:pPr marL="342900" indent="-342900">
              <a:buFont typeface="Arial" panose="020B0604020202020204" pitchFamily="34" charset="0"/>
              <a:buChar char="•"/>
            </a:pPr>
            <a:endParaRPr lang="en-US" sz="2000" b="1" dirty="0">
              <a:solidFill>
                <a:srgbClr val="006600"/>
              </a:solidFill>
            </a:endParaRPr>
          </a:p>
          <a:p>
            <a:pPr marL="342900" indent="-342900">
              <a:buFont typeface="Arial" panose="020B0604020202020204" pitchFamily="34" charset="0"/>
              <a:buChar char="•"/>
            </a:pPr>
            <a:r>
              <a:rPr lang="en-US" sz="2000" b="1" dirty="0">
                <a:solidFill>
                  <a:srgbClr val="002060"/>
                </a:solidFill>
              </a:rPr>
              <a:t>Videos of stratified sample of classes if no one is available and no live streaming available. (Include range of different grade levels, curricular areas, specialist learning  areas and facilities.)</a:t>
            </a:r>
          </a:p>
          <a:p>
            <a:endParaRPr lang="en-US" sz="2000" b="1" dirty="0">
              <a:solidFill>
                <a:srgbClr val="002060"/>
              </a:solidFill>
            </a:endParaRPr>
          </a:p>
          <a:p>
            <a:r>
              <a:rPr lang="en-US" sz="2000" b="1" dirty="0">
                <a:solidFill>
                  <a:srgbClr val="002060"/>
                </a:solidFill>
              </a:rPr>
              <a:t>NOTE: Scheduled stratified sample of observations could occur prior to or after actual visit.</a:t>
            </a:r>
          </a:p>
          <a:p>
            <a:pPr marL="342900" indent="-342900">
              <a:buFont typeface="Arial" panose="020B0604020202020204" pitchFamily="34" charset="0"/>
              <a:buChar char="•"/>
            </a:pPr>
            <a:endParaRPr lang="en-US" sz="2000" b="1" dirty="0">
              <a:solidFill>
                <a:srgbClr val="002060"/>
              </a:solidFill>
            </a:endParaRPr>
          </a:p>
          <a:p>
            <a:r>
              <a:rPr lang="en-US" sz="2400" b="1" dirty="0">
                <a:solidFill>
                  <a:srgbClr val="002060"/>
                </a:solidFill>
              </a:rPr>
              <a:t> </a:t>
            </a:r>
          </a:p>
          <a:p>
            <a:pPr marL="342900" indent="-342900">
              <a:buFont typeface="Arial" panose="020B0604020202020204" pitchFamily="34" charset="0"/>
              <a:buChar char="•"/>
            </a:pPr>
            <a:endParaRPr lang="en-US" sz="2400" b="1" dirty="0">
              <a:solidFill>
                <a:srgbClr val="525252"/>
              </a:solidFill>
            </a:endParaRPr>
          </a:p>
          <a:p>
            <a:pPr marL="342900" indent="-342900">
              <a:buFont typeface="Arial" panose="020B0604020202020204" pitchFamily="34" charset="0"/>
              <a:buChar char="•"/>
            </a:pPr>
            <a:endParaRPr lang="en-US" sz="2400" b="1" dirty="0">
              <a:solidFill>
                <a:srgbClr val="002060"/>
              </a:solidFill>
            </a:endParaRPr>
          </a:p>
          <a:p>
            <a:pPr marL="342900" indent="-342900">
              <a:buFont typeface="Arial" panose="020B0604020202020204" pitchFamily="34" charset="0"/>
              <a:buChar char="•"/>
            </a:pPr>
            <a:endParaRPr lang="en-US" sz="2400" b="1" dirty="0">
              <a:solidFill>
                <a:srgbClr val="002060"/>
              </a:solidFill>
            </a:endParaRPr>
          </a:p>
          <a:p>
            <a:pPr marL="342900" indent="-342900">
              <a:buFont typeface="Arial" panose="020B0604020202020204" pitchFamily="34" charset="0"/>
              <a:buChar char="•"/>
            </a:pPr>
            <a:endParaRPr lang="en-US" sz="2400" b="1" dirty="0">
              <a:solidFill>
                <a:srgbClr val="002060"/>
              </a:solidFill>
            </a:endParaRPr>
          </a:p>
          <a:p>
            <a:endParaRPr lang="en-US" sz="2400" b="1" dirty="0">
              <a:solidFill>
                <a:srgbClr val="002060"/>
              </a:solidFill>
            </a:endParaRPr>
          </a:p>
        </p:txBody>
      </p:sp>
    </p:spTree>
    <p:extLst>
      <p:ext uri="{BB962C8B-B14F-4D97-AF65-F5344CB8AC3E}">
        <p14:creationId xmlns:p14="http://schemas.microsoft.com/office/powerpoint/2010/main" val="263690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153400" cy="4800600"/>
          </a:xfrm>
        </p:spPr>
        <p:txBody>
          <a:bodyPr>
            <a:normAutofit fontScale="85000" lnSpcReduction="20000"/>
          </a:bodyPr>
          <a:lstStyle/>
          <a:p>
            <a:pPr marL="0" indent="0">
              <a:buNone/>
            </a:pPr>
            <a:r>
              <a:rPr lang="en-US" b="1" dirty="0"/>
              <a:t>VC Chair  and Visiting Committee Members responsibilities include…</a:t>
            </a:r>
          </a:p>
          <a:p>
            <a:r>
              <a:rPr lang="en-US" b="1" i="1" dirty="0">
                <a:latin typeface="Calibri" panose="020F0502020204030204" pitchFamily="34" charset="0"/>
                <a:cs typeface="Calibri" panose="020F0502020204030204" pitchFamily="34" charset="0"/>
              </a:rPr>
              <a:t>the VC members have the capability to use the virtual platform and have participated in training and orientation prior to the visit. </a:t>
            </a:r>
          </a:p>
          <a:p>
            <a:r>
              <a:rPr lang="en-US" b="1" i="1" dirty="0">
                <a:latin typeface="Calibri" panose="020F0502020204030204" pitchFamily="34" charset="0"/>
                <a:cs typeface="Calibri" panose="020F0502020204030204" pitchFamily="34" charset="0"/>
              </a:rPr>
              <a:t>the VC members understand the expectations of virtual visits, i.e., total commitment: </a:t>
            </a:r>
          </a:p>
          <a:p>
            <a:pPr lvl="1"/>
            <a:r>
              <a:rPr lang="en-US" b="1" i="1" dirty="0">
                <a:latin typeface="Calibri" panose="020F0502020204030204" pitchFamily="34" charset="0"/>
                <a:cs typeface="Calibri" panose="020F0502020204030204" pitchFamily="34" charset="0"/>
              </a:rPr>
              <a:t>regular communication with VC chair and members; flexibility during the visit, visit occurring in a conducive location, e.g., quiet, no interruptions; </a:t>
            </a:r>
          </a:p>
          <a:p>
            <a:pPr lvl="1"/>
            <a:r>
              <a:rPr lang="en-US" b="1" i="1" dirty="0">
                <a:latin typeface="Calibri" panose="020F0502020204030204" pitchFamily="34" charset="0"/>
                <a:cs typeface="Calibri" panose="020F0502020204030204" pitchFamily="34" charset="0"/>
              </a:rPr>
              <a:t>adequate bandwidth and technology, i.e., a computer with a camera or ipad/tablet; and </a:t>
            </a:r>
          </a:p>
          <a:p>
            <a:pPr lvl="1"/>
            <a:r>
              <a:rPr lang="en-US" b="1" i="1" dirty="0">
                <a:latin typeface="Calibri" panose="020F0502020204030204" pitchFamily="34" charset="0"/>
                <a:cs typeface="Calibri" panose="020F0502020204030204" pitchFamily="34" charset="0"/>
              </a:rPr>
              <a:t>substitute coverage for VC members as needed with their administrative approval to participate in visit. </a:t>
            </a:r>
          </a:p>
          <a:p>
            <a:endParaRPr lang="en-US" b="1" i="1"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514600" y="228600"/>
            <a:ext cx="6096000" cy="944562"/>
          </a:xfrm>
        </p:spPr>
        <p:txBody>
          <a:bodyPr>
            <a:noAutofit/>
          </a:bodyPr>
          <a:lstStyle/>
          <a:p>
            <a:r>
              <a:rPr lang="en-US" sz="2800" dirty="0"/>
              <a:t>Virtual Visit: </a:t>
            </a:r>
            <a:br>
              <a:rPr lang="en-US" sz="2800" dirty="0"/>
            </a:br>
            <a:r>
              <a:rPr lang="en-US" sz="2800" dirty="0"/>
              <a:t>VC Members Previsit Expectations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4677"/>
            <a:ext cx="1905001" cy="1157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50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DB3267-4884-4A13-8C3B-F0A36B347A63}"/>
              </a:ext>
            </a:extLst>
          </p:cNvPr>
          <p:cNvSpPr>
            <a:spLocks noGrp="1"/>
          </p:cNvSpPr>
          <p:nvPr>
            <p:ph type="dt" sz="half" idx="10"/>
          </p:nvPr>
        </p:nvSpPr>
        <p:spPr/>
        <p:txBody>
          <a:bodyPr/>
          <a:lstStyle/>
          <a:p>
            <a:r>
              <a:rPr lang="en-US" dirty="0">
                <a:solidFill>
                  <a:srgbClr val="FFFFFF">
                    <a:lumMod val="75000"/>
                  </a:srgbClr>
                </a:solidFill>
              </a:rPr>
              <a:t>© 2020-21</a:t>
            </a:r>
          </a:p>
        </p:txBody>
      </p:sp>
      <p:sp>
        <p:nvSpPr>
          <p:cNvPr id="4" name="Slide Number Placeholder 3">
            <a:extLst>
              <a:ext uri="{FF2B5EF4-FFF2-40B4-BE49-F238E27FC236}">
                <a16:creationId xmlns:a16="http://schemas.microsoft.com/office/drawing/2014/main" id="{9C0B89D5-84D6-407F-A69D-64FF92807DA7}"/>
              </a:ext>
            </a:extLst>
          </p:cNvPr>
          <p:cNvSpPr>
            <a:spLocks noGrp="1"/>
          </p:cNvSpPr>
          <p:nvPr>
            <p:ph type="sldNum" sz="quarter" idx="11"/>
          </p:nvPr>
        </p:nvSpPr>
        <p:spPr/>
        <p:txBody>
          <a:bodyPr/>
          <a:lstStyle/>
          <a:p>
            <a:fld id="{FCC7E537-F31E-4D87-AFF4-DF1118FD168A}" type="slidenum">
              <a:rPr lang="en-US" smtClean="0">
                <a:solidFill>
                  <a:srgbClr val="FFFFFF">
                    <a:lumMod val="75000"/>
                  </a:srgbClr>
                </a:solidFill>
              </a:rPr>
              <a:pPr/>
              <a:t>23</a:t>
            </a:fld>
            <a:endParaRPr lang="en-US" dirty="0">
              <a:solidFill>
                <a:srgbClr val="FFFFFF">
                  <a:lumMod val="75000"/>
                </a:srgb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2514600" cy="919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61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89616F-0059-40F3-90FA-B60A6AF1256F}"/>
              </a:ext>
            </a:extLst>
          </p:cNvPr>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Slide Number Placeholder 3">
            <a:extLst>
              <a:ext uri="{FF2B5EF4-FFF2-40B4-BE49-F238E27FC236}">
                <a16:creationId xmlns:a16="http://schemas.microsoft.com/office/drawing/2014/main" id="{578EB417-0C8C-45C9-991E-2971876B7A7B}"/>
              </a:ext>
            </a:extLst>
          </p:cNvPr>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24</a:t>
            </a:fld>
            <a:endParaRPr lang="en-US" dirty="0">
              <a:solidFill>
                <a:srgbClr val="000000">
                  <a:lumMod val="50000"/>
                  <a:lumOff val="50000"/>
                </a:srgbClr>
              </a:solidFill>
            </a:endParaRPr>
          </a:p>
        </p:txBody>
      </p:sp>
      <p:sp>
        <p:nvSpPr>
          <p:cNvPr id="5" name="TextBox 4">
            <a:extLst>
              <a:ext uri="{FF2B5EF4-FFF2-40B4-BE49-F238E27FC236}">
                <a16:creationId xmlns:a16="http://schemas.microsoft.com/office/drawing/2014/main" id="{5B251EB4-BFBA-472C-84C6-B47DF989D6CB}"/>
              </a:ext>
            </a:extLst>
          </p:cNvPr>
          <p:cNvSpPr txBox="1"/>
          <p:nvPr/>
        </p:nvSpPr>
        <p:spPr>
          <a:xfrm>
            <a:off x="0" y="2209800"/>
            <a:ext cx="9144000" cy="6863417"/>
          </a:xfrm>
          <a:prstGeom prst="rect">
            <a:avLst/>
          </a:prstGeom>
          <a:noFill/>
        </p:spPr>
        <p:txBody>
          <a:bodyPr wrap="square" rtlCol="0">
            <a:spAutoFit/>
          </a:bodyPr>
          <a:lstStyle/>
          <a:p>
            <a:pPr algn="ctr"/>
            <a:r>
              <a:rPr lang="en-US" sz="3200" b="1" i="1" dirty="0">
                <a:solidFill>
                  <a:srgbClr val="26448B"/>
                </a:solidFill>
                <a:cs typeface="Times New Roman" panose="02020603050405020304" pitchFamily="18" charset="0"/>
              </a:rPr>
              <a:t>Thank You</a:t>
            </a:r>
          </a:p>
          <a:p>
            <a:pPr algn="ctr"/>
            <a:r>
              <a:rPr lang="en-US" sz="3200" b="1" i="1" dirty="0">
                <a:solidFill>
                  <a:srgbClr val="26448B"/>
                </a:solidFill>
                <a:cs typeface="Times New Roman" panose="02020603050405020304" pitchFamily="18" charset="0"/>
              </a:rPr>
              <a:t>Need assistance?  Have a question?</a:t>
            </a:r>
          </a:p>
          <a:p>
            <a:pPr algn="ctr"/>
            <a:r>
              <a:rPr lang="en-US" sz="3200" b="1" i="1" dirty="0">
                <a:solidFill>
                  <a:srgbClr val="26448B"/>
                </a:solidFill>
                <a:cs typeface="Times New Roman" panose="02020603050405020304" pitchFamily="18" charset="0"/>
              </a:rPr>
              <a:t>Need clarification?</a:t>
            </a:r>
          </a:p>
          <a:p>
            <a:pPr algn="ctr"/>
            <a:endParaRPr lang="en-US" sz="3200" b="1" i="1" dirty="0">
              <a:solidFill>
                <a:srgbClr val="26448B"/>
              </a:solidFill>
              <a:cs typeface="Times New Roman" panose="02020603050405020304" pitchFamily="18" charset="0"/>
            </a:endParaRPr>
          </a:p>
          <a:p>
            <a:pPr algn="ctr"/>
            <a:r>
              <a:rPr lang="en-US" sz="3200" b="1" dirty="0">
                <a:solidFill>
                  <a:srgbClr val="26448B"/>
                </a:solidFill>
                <a:cs typeface="Times New Roman" panose="02020603050405020304" pitchFamily="18" charset="0"/>
              </a:rPr>
              <a:t>Contact Information:</a:t>
            </a:r>
          </a:p>
          <a:p>
            <a:pPr algn="ctr"/>
            <a:r>
              <a:rPr lang="en-US" sz="4000" b="1" i="1" dirty="0">
                <a:solidFill>
                  <a:srgbClr val="26448B"/>
                </a:solidFill>
                <a:cs typeface="Times New Roman" panose="02020603050405020304" pitchFamily="18" charset="0"/>
              </a:rPr>
              <a:t>Marilyn George </a:t>
            </a:r>
          </a:p>
          <a:p>
            <a:pPr algn="ctr"/>
            <a:r>
              <a:rPr lang="en-US" sz="4000" b="1" i="1" dirty="0">
                <a:solidFill>
                  <a:srgbClr val="26448B"/>
                </a:solidFill>
                <a:cs typeface="Times New Roman" panose="02020603050405020304" pitchFamily="18" charset="0"/>
              </a:rPr>
              <a:t>1-650-255-3616</a:t>
            </a:r>
          </a:p>
          <a:p>
            <a:pPr algn="ctr"/>
            <a:r>
              <a:rPr lang="en-US" sz="4000" b="1" i="1" dirty="0">
                <a:solidFill>
                  <a:srgbClr val="26448B"/>
                </a:solidFill>
                <a:cs typeface="Times New Roman" panose="02020603050405020304" pitchFamily="18" charset="0"/>
              </a:rPr>
              <a:t>mgeorge@acswasc.org</a:t>
            </a:r>
          </a:p>
          <a:p>
            <a:pPr algn="ctr"/>
            <a:endParaRPr lang="en-US" sz="3200" b="1" dirty="0">
              <a:solidFill>
                <a:srgbClr val="26448B"/>
              </a:solidFill>
              <a:latin typeface="Times New Roman" panose="02020603050405020304" pitchFamily="18" charset="0"/>
              <a:cs typeface="Times New Roman" panose="02020603050405020304" pitchFamily="18" charset="0"/>
            </a:endParaRPr>
          </a:p>
          <a:p>
            <a:pPr algn="ctr"/>
            <a:endParaRPr lang="en-US" sz="3200" b="1" dirty="0">
              <a:solidFill>
                <a:srgbClr val="26448B"/>
              </a:solidFill>
              <a:latin typeface="Times New Roman" panose="02020603050405020304" pitchFamily="18" charset="0"/>
              <a:cs typeface="Times New Roman" panose="02020603050405020304" pitchFamily="18" charset="0"/>
            </a:endParaRPr>
          </a:p>
          <a:p>
            <a:pPr algn="ctr"/>
            <a:endParaRPr lang="en-US" sz="3200" b="1" dirty="0">
              <a:solidFill>
                <a:srgbClr val="26448B"/>
              </a:solidFill>
              <a:latin typeface="Times New Roman" panose="02020603050405020304" pitchFamily="18" charset="0"/>
              <a:cs typeface="Times New Roman" panose="02020603050405020304" pitchFamily="18" charset="0"/>
            </a:endParaRPr>
          </a:p>
          <a:p>
            <a:pPr algn="ctr"/>
            <a:endParaRPr lang="en-US" sz="3200" b="1" dirty="0">
              <a:solidFill>
                <a:srgbClr val="26448B"/>
              </a:solidFill>
              <a:latin typeface="Times New Roman" panose="02020603050405020304" pitchFamily="18" charset="0"/>
              <a:cs typeface="Times New Roman" panose="02020603050405020304" pitchFamily="18" charset="0"/>
            </a:endParaRPr>
          </a:p>
          <a:p>
            <a:pPr algn="ctr"/>
            <a:endParaRPr lang="en-US" sz="3200" b="1" dirty="0">
              <a:solidFill>
                <a:srgbClr val="26448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9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89616F-0059-40F3-90FA-B60A6AF1256F}"/>
              </a:ext>
            </a:extLst>
          </p:cNvPr>
          <p:cNvSpPr>
            <a:spLocks noGrp="1"/>
          </p:cNvSpPr>
          <p:nvPr>
            <p:ph type="dt" sz="half" idx="10"/>
          </p:nvPr>
        </p:nvSpPr>
        <p:spPr/>
        <p:txBody>
          <a:bodyPr/>
          <a:lstStyle/>
          <a:p>
            <a:r>
              <a:rPr lang="en-US" dirty="0"/>
              <a:t>© 2020-21</a:t>
            </a:r>
          </a:p>
        </p:txBody>
      </p:sp>
      <p:sp>
        <p:nvSpPr>
          <p:cNvPr id="4" name="Slide Number Placeholder 3">
            <a:extLst>
              <a:ext uri="{FF2B5EF4-FFF2-40B4-BE49-F238E27FC236}">
                <a16:creationId xmlns:a16="http://schemas.microsoft.com/office/drawing/2014/main" id="{578EB417-0C8C-45C9-991E-2971876B7A7B}"/>
              </a:ext>
            </a:extLst>
          </p:cNvPr>
          <p:cNvSpPr>
            <a:spLocks noGrp="1"/>
          </p:cNvSpPr>
          <p:nvPr>
            <p:ph type="sldNum" sz="quarter" idx="12"/>
          </p:nvPr>
        </p:nvSpPr>
        <p:spPr/>
        <p:txBody>
          <a:bodyPr/>
          <a:lstStyle/>
          <a:p>
            <a:fld id="{FCC7E537-F31E-4D87-AFF4-DF1118FD168A}" type="slidenum">
              <a:rPr lang="en-US" smtClean="0"/>
              <a:pPr/>
              <a:t>25</a:t>
            </a:fld>
            <a:endParaRPr lang="en-US" dirty="0"/>
          </a:p>
        </p:txBody>
      </p:sp>
      <p:sp>
        <p:nvSpPr>
          <p:cNvPr id="5" name="TextBox 4">
            <a:extLst>
              <a:ext uri="{FF2B5EF4-FFF2-40B4-BE49-F238E27FC236}">
                <a16:creationId xmlns:a16="http://schemas.microsoft.com/office/drawing/2014/main" id="{5B251EB4-BFBA-472C-84C6-B47DF989D6CB}"/>
              </a:ext>
            </a:extLst>
          </p:cNvPr>
          <p:cNvSpPr txBox="1"/>
          <p:nvPr/>
        </p:nvSpPr>
        <p:spPr>
          <a:xfrm>
            <a:off x="0" y="2438400"/>
            <a:ext cx="9144000" cy="289310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W</a:t>
            </a:r>
            <a:r>
              <a:rPr lang="en-US" sz="3200" b="1" dirty="0">
                <a:latin typeface="Times New Roman" panose="02020603050405020304" pitchFamily="18" charset="0"/>
                <a:cs typeface="Times New Roman" panose="02020603050405020304" pitchFamily="18" charset="0"/>
              </a:rPr>
              <a:t>e   </a:t>
            </a:r>
            <a:r>
              <a:rPr lang="en-US" sz="5400" b="1" dirty="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re   </a:t>
            </a:r>
            <a:r>
              <a:rPr lang="en-US" sz="5400" b="1" dirty="0">
                <a:latin typeface="Times New Roman" panose="02020603050405020304" pitchFamily="18" charset="0"/>
                <a:cs typeface="Times New Roman" panose="02020603050405020304" pitchFamily="18" charset="0"/>
              </a:rPr>
              <a:t>S</a:t>
            </a:r>
            <a:r>
              <a:rPr lang="en-US" sz="3200" b="1" dirty="0">
                <a:latin typeface="Times New Roman" panose="02020603050405020304" pitchFamily="18" charset="0"/>
                <a:cs typeface="Times New Roman" panose="02020603050405020304" pitchFamily="18" charset="0"/>
              </a:rPr>
              <a:t>tudent   </a:t>
            </a:r>
            <a:r>
              <a:rPr lang="en-US" sz="5400" b="1" dirty="0">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entered</a:t>
            </a:r>
          </a:p>
          <a:p>
            <a:pPr algn="ct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69" y="3466594"/>
            <a:ext cx="8180462" cy="3413979"/>
          </a:xfrm>
          <a:prstGeom prst="rect">
            <a:avLst/>
          </a:prstGeom>
        </p:spPr>
      </p:pic>
    </p:spTree>
    <p:extLst>
      <p:ext uri="{BB962C8B-B14F-4D97-AF65-F5344CB8AC3E}">
        <p14:creationId xmlns:p14="http://schemas.microsoft.com/office/powerpoint/2010/main" val="116809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2" name="Content Placeholder 1"/>
          <p:cNvSpPr>
            <a:spLocks noGrp="1"/>
          </p:cNvSpPr>
          <p:nvPr>
            <p:ph idx="1"/>
          </p:nvPr>
        </p:nvSpPr>
        <p:spPr>
          <a:xfrm>
            <a:off x="152400" y="1600200"/>
            <a:ext cx="8915400" cy="5105400"/>
          </a:xfrm>
        </p:spPr>
        <p:txBody>
          <a:bodyPr>
            <a:noAutofit/>
          </a:bodyPr>
          <a:lstStyle/>
          <a:p>
            <a:pPr marL="0" indent="0">
              <a:spcAft>
                <a:spcPts val="600"/>
              </a:spcAft>
              <a:buClr>
                <a:srgbClr val="006699"/>
              </a:buClr>
              <a:buNone/>
              <a:defRPr/>
            </a:pPr>
            <a:r>
              <a:rPr lang="en-US" sz="3600" b="1" dirty="0">
                <a:latin typeface="+mj-lt"/>
                <a:cs typeface="Times New Roman" panose="02020603050405020304" pitchFamily="18" charset="0"/>
              </a:rPr>
              <a:t>The Big Picture</a:t>
            </a:r>
            <a:endParaRPr lang="en-US" sz="5400" b="1" dirty="0">
              <a:solidFill>
                <a:schemeClr val="accent1"/>
              </a:solidFill>
              <a:latin typeface="+mj-lt"/>
              <a:cs typeface="Times New Roman" panose="02020603050405020304" pitchFamily="18" charset="0"/>
            </a:endParaRPr>
          </a:p>
          <a:p>
            <a:pPr marL="0" indent="0" algn="ctr">
              <a:lnSpc>
                <a:spcPct val="100000"/>
              </a:lnSpc>
              <a:spcBef>
                <a:spcPts val="0"/>
              </a:spcBef>
              <a:buClr>
                <a:srgbClr val="006699"/>
              </a:buClr>
              <a:buNone/>
              <a:defRPr/>
            </a:pPr>
            <a:r>
              <a:rPr lang="en-US" sz="3600" b="1" dirty="0">
                <a:solidFill>
                  <a:srgbClr val="002060"/>
                </a:solidFill>
                <a:latin typeface="+mj-lt"/>
                <a:cs typeface="Times New Roman" panose="02020603050405020304" pitchFamily="18" charset="0"/>
              </a:rPr>
              <a:t>Ultimate Goal: </a:t>
            </a:r>
          </a:p>
          <a:p>
            <a:pPr marL="0" indent="0" algn="ctr">
              <a:lnSpc>
                <a:spcPct val="100000"/>
              </a:lnSpc>
              <a:spcBef>
                <a:spcPts val="0"/>
              </a:spcBef>
              <a:buClr>
                <a:srgbClr val="006699"/>
              </a:buClr>
              <a:buNone/>
              <a:defRPr/>
            </a:pPr>
            <a:r>
              <a:rPr lang="en-US" sz="4400" b="1" dirty="0">
                <a:solidFill>
                  <a:schemeClr val="accent1"/>
                </a:solidFill>
                <a:latin typeface="+mj-lt"/>
                <a:cs typeface="Times New Roman" panose="02020603050405020304" pitchFamily="18" charset="0"/>
              </a:rPr>
              <a:t> </a:t>
            </a:r>
            <a:r>
              <a:rPr lang="en-US" b="1" dirty="0">
                <a:solidFill>
                  <a:schemeClr val="accent1"/>
                </a:solidFill>
                <a:latin typeface="+mj-lt"/>
                <a:cs typeface="Times New Roman" panose="02020603050405020304" pitchFamily="18" charset="0"/>
              </a:rPr>
              <a:t>A Quality SPSA </a:t>
            </a:r>
          </a:p>
          <a:p>
            <a:pPr marL="0" indent="0" algn="ctr">
              <a:lnSpc>
                <a:spcPct val="100000"/>
              </a:lnSpc>
              <a:spcBef>
                <a:spcPts val="0"/>
              </a:spcBef>
              <a:buClr>
                <a:srgbClr val="006699"/>
              </a:buClr>
              <a:buNone/>
              <a:defRPr/>
            </a:pPr>
            <a:r>
              <a:rPr lang="en-US" b="1" dirty="0">
                <a:solidFill>
                  <a:schemeClr val="accent1"/>
                </a:solidFill>
                <a:latin typeface="+mj-lt"/>
                <a:cs typeface="Times New Roman" panose="02020603050405020304" pitchFamily="18" charset="0"/>
              </a:rPr>
              <a:t>owned by </a:t>
            </a:r>
          </a:p>
          <a:p>
            <a:pPr marL="0" indent="0" algn="ctr">
              <a:lnSpc>
                <a:spcPct val="100000"/>
              </a:lnSpc>
              <a:spcBef>
                <a:spcPts val="0"/>
              </a:spcBef>
              <a:buClr>
                <a:srgbClr val="006699"/>
              </a:buClr>
              <a:buNone/>
              <a:defRPr/>
            </a:pPr>
            <a:r>
              <a:rPr lang="en-US" b="1" dirty="0">
                <a:solidFill>
                  <a:schemeClr val="accent1"/>
                </a:solidFill>
                <a:latin typeface="+mj-lt"/>
                <a:cs typeface="Times New Roman" panose="02020603050405020304" pitchFamily="18" charset="0"/>
              </a:rPr>
              <a:t>All Stakeholders </a:t>
            </a:r>
          </a:p>
          <a:p>
            <a:pPr lvl="1">
              <a:buClr>
                <a:srgbClr val="006699"/>
              </a:buClr>
              <a:buFont typeface="Wingdings" pitchFamily="2" charset="2"/>
              <a:buChar char="Ø"/>
              <a:defRPr/>
            </a:pPr>
            <a:endParaRPr lang="en-US" sz="3200" b="1" dirty="0">
              <a:latin typeface="Arial" charset="0"/>
            </a:endParaRPr>
          </a:p>
          <a:p>
            <a:pPr>
              <a:defRPr/>
            </a:pPr>
            <a:endParaRPr lang="en-US" sz="3600" b="1" dirty="0"/>
          </a:p>
        </p:txBody>
      </p:sp>
      <p:sp>
        <p:nvSpPr>
          <p:cNvPr id="4" name="Slide Number Placeholder 3"/>
          <p:cNvSpPr>
            <a:spLocks noGrp="1"/>
          </p:cNvSpPr>
          <p:nvPr>
            <p:ph type="sldNum" sz="quarter" idx="4294967295"/>
          </p:nvPr>
        </p:nvSpPr>
        <p:spPr>
          <a:xfrm>
            <a:off x="6553200" y="6598920"/>
            <a:ext cx="2133600" cy="182880"/>
          </a:xfrm>
          <a:prstGeom prst="rect">
            <a:avLst/>
          </a:prstGeom>
        </p:spPr>
        <p:txBody>
          <a:bodyPr/>
          <a:lstStyle/>
          <a:p>
            <a:pPr fontAlgn="base">
              <a:spcBef>
                <a:spcPct val="0"/>
              </a:spcBef>
              <a:spcAft>
                <a:spcPct val="0"/>
              </a:spcAft>
            </a:pPr>
            <a:fld id="{8C1A58C6-7010-4DE7-9CEF-CA763C69BBCB}" type="slidenum">
              <a:rPr lang="en-US" sz="2400" b="1" smtClean="0">
                <a:solidFill>
                  <a:srgbClr val="000000">
                    <a:lumMod val="50000"/>
                    <a:lumOff val="50000"/>
                  </a:srgbClr>
                </a:solidFill>
                <a:latin typeface="Calibri" pitchFamily="34" charset="0"/>
                <a:cs typeface="Arial" charset="0"/>
              </a:rPr>
              <a:pPr fontAlgn="base">
                <a:spcBef>
                  <a:spcPct val="0"/>
                </a:spcBef>
                <a:spcAft>
                  <a:spcPct val="0"/>
                </a:spcAft>
              </a:pPr>
              <a:t>3</a:t>
            </a:fld>
            <a:endParaRPr lang="en-US" sz="2400" b="1" dirty="0">
              <a:solidFill>
                <a:srgbClr val="000000">
                  <a:lumMod val="50000"/>
                  <a:lumOff val="50000"/>
                </a:srgbClr>
              </a:solidFill>
              <a:latin typeface="Calibri" pitchFamily="34" charset="0"/>
              <a:cs typeface="Arial"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2514600" cy="919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321" y="5178534"/>
            <a:ext cx="3902004" cy="1479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8923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Times New Roman" panose="02020603050405020304" pitchFamily="18" charset="0"/>
              </a:rPr>
              <a:t>                Accreditation Cycle of Quality</a:t>
            </a:r>
          </a:p>
        </p:txBody>
      </p:sp>
      <p:sp>
        <p:nvSpPr>
          <p:cNvPr id="2" name="Date Placeholder 1"/>
          <p:cNvSpPr>
            <a:spLocks noGrp="1"/>
          </p:cNvSpPr>
          <p:nvPr>
            <p:ph type="dt" sz="half" idx="10"/>
          </p:nvPr>
        </p:nvSpPr>
        <p:spPr/>
        <p:txBody>
          <a:bodyPr/>
          <a:lstStyle/>
          <a:p>
            <a:r>
              <a:rPr lang="en-US" dirty="0">
                <a:solidFill>
                  <a:srgbClr val="000000">
                    <a:lumMod val="50000"/>
                    <a:lumOff val="50000"/>
                  </a:srgbClr>
                </a:solidFill>
              </a:rPr>
              <a:t>© 2020-21</a:t>
            </a:r>
          </a:p>
        </p:txBody>
      </p:sp>
      <p:sp>
        <p:nvSpPr>
          <p:cNvPr id="3" name="Slide Number Placeholder 2"/>
          <p:cNvSpPr>
            <a:spLocks noGrp="1"/>
          </p:cNvSpPr>
          <p:nvPr>
            <p:ph type="sldNum" sz="quarter" idx="12"/>
          </p:nvPr>
        </p:nvSpPr>
        <p:spPr/>
        <p:txBody>
          <a:bodyPr/>
          <a:lstStyle/>
          <a:p>
            <a:fld id="{8C1A58C6-7010-4DE7-9CEF-CA763C69BBCB}" type="slidenum">
              <a:rPr lang="en-US" smtClean="0">
                <a:solidFill>
                  <a:srgbClr val="000000">
                    <a:lumMod val="50000"/>
                    <a:lumOff val="50000"/>
                  </a:srgbClr>
                </a:solidFill>
              </a:rPr>
              <a:pPr/>
              <a:t>4</a:t>
            </a:fld>
            <a:endParaRPr lang="en-US" dirty="0">
              <a:solidFill>
                <a:srgbClr val="000000">
                  <a:lumMod val="50000"/>
                  <a:lumOff val="50000"/>
                </a:srgb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514600" cy="995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42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D9299E-2D5B-4509-B4A0-DC7F0B134440}"/>
              </a:ext>
            </a:extLst>
          </p:cNvPr>
          <p:cNvSpPr>
            <a:spLocks noGrp="1"/>
          </p:cNvSpPr>
          <p:nvPr>
            <p:ph type="dt" sz="half" idx="10"/>
          </p:nvPr>
        </p:nvSpPr>
        <p:spPr/>
        <p:txBody>
          <a:bodyPr/>
          <a:lstStyle/>
          <a:p>
            <a:r>
              <a:rPr lang="en-US" dirty="0">
                <a:solidFill>
                  <a:srgbClr val="000000">
                    <a:lumMod val="50000"/>
                    <a:lumOff val="50000"/>
                  </a:srgbClr>
                </a:solidFill>
              </a:rPr>
              <a:t>© 2020-21</a:t>
            </a:r>
          </a:p>
        </p:txBody>
      </p:sp>
      <p:sp>
        <p:nvSpPr>
          <p:cNvPr id="4" name="Slide Number Placeholder 3">
            <a:extLst>
              <a:ext uri="{FF2B5EF4-FFF2-40B4-BE49-F238E27FC236}">
                <a16:creationId xmlns:a16="http://schemas.microsoft.com/office/drawing/2014/main" id="{BD7F4AC8-EEE1-41BF-9E0B-A5DE92C168F6}"/>
              </a:ext>
            </a:extLst>
          </p:cNvPr>
          <p:cNvSpPr>
            <a:spLocks noGrp="1"/>
          </p:cNvSpPr>
          <p:nvPr>
            <p:ph type="sldNum" sz="quarter" idx="12"/>
          </p:nvPr>
        </p:nvSpPr>
        <p:spPr/>
        <p:txBody>
          <a:bodyPr/>
          <a:lstStyle/>
          <a:p>
            <a:fld id="{FCC7E537-F31E-4D87-AFF4-DF1118FD168A}" type="slidenum">
              <a:rPr lang="en-US" smtClean="0">
                <a:solidFill>
                  <a:srgbClr val="000000">
                    <a:lumMod val="50000"/>
                    <a:lumOff val="50000"/>
                  </a:srgbClr>
                </a:solidFill>
              </a:rPr>
              <a:pPr/>
              <a:t>5</a:t>
            </a:fld>
            <a:endParaRPr lang="en-US" dirty="0">
              <a:solidFill>
                <a:srgbClr val="000000">
                  <a:lumMod val="50000"/>
                  <a:lumOff val="50000"/>
                </a:srgb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72" y="152400"/>
            <a:ext cx="2514600" cy="1071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B250BEAF-06D1-483A-B093-C7D9F972CC21}"/>
              </a:ext>
            </a:extLst>
          </p:cNvPr>
          <p:cNvSpPr txBox="1"/>
          <p:nvPr/>
        </p:nvSpPr>
        <p:spPr>
          <a:xfrm>
            <a:off x="0" y="1359814"/>
            <a:ext cx="9144000" cy="5632311"/>
          </a:xfrm>
          <a:prstGeom prst="rect">
            <a:avLst/>
          </a:prstGeom>
          <a:gradFill>
            <a:gsLst>
              <a:gs pos="0">
                <a:schemeClr val="bg1">
                  <a:tint val="80000"/>
                  <a:satMod val="300000"/>
                </a:schemeClr>
              </a:gs>
              <a:gs pos="100000">
                <a:schemeClr val="bg1">
                  <a:shade val="30000"/>
                  <a:satMod val="200000"/>
                </a:schemeClr>
              </a:gs>
            </a:gsLst>
            <a:path path="circle">
              <a:fillToRect l="50000" t="50000" r="50000" b="50000"/>
            </a:path>
          </a:gradFill>
        </p:spPr>
        <p:txBody>
          <a:bodyPr wrap="square">
            <a:spAutoFit/>
          </a:bodyPr>
          <a:lstStyle/>
          <a:p>
            <a:endParaRPr lang="en-US" sz="3600" b="1" dirty="0">
              <a:solidFill>
                <a:srgbClr val="26448B"/>
              </a:solidFill>
            </a:endParaRPr>
          </a:p>
          <a:p>
            <a:r>
              <a:rPr lang="en-US" sz="3600" b="1" dirty="0">
                <a:solidFill>
                  <a:srgbClr val="26448B"/>
                </a:solidFill>
                <a:latin typeface="Segoe Print" panose="02000600000000000000" pitchFamily="2" charset="0"/>
              </a:rPr>
              <a:t>To WASC and to the Visiting Committee</a:t>
            </a:r>
          </a:p>
          <a:p>
            <a:endParaRPr lang="en-US" sz="3600" b="1" dirty="0">
              <a:solidFill>
                <a:srgbClr val="26448B"/>
              </a:solidFill>
              <a:latin typeface="Segoe Print" panose="02000600000000000000" pitchFamily="2" charset="0"/>
            </a:endParaRPr>
          </a:p>
          <a:p>
            <a:r>
              <a:rPr lang="en-US" sz="3600" b="1" dirty="0">
                <a:solidFill>
                  <a:srgbClr val="C00000"/>
                </a:solidFill>
                <a:latin typeface="Segoe Print" panose="02000600000000000000" pitchFamily="2" charset="0"/>
              </a:rPr>
              <a:t>6 weeks before the visit!</a:t>
            </a:r>
          </a:p>
          <a:p>
            <a:endParaRPr lang="en-US" sz="3600" b="1" dirty="0">
              <a:solidFill>
                <a:srgbClr val="26448B"/>
              </a:solidFill>
              <a:latin typeface="Segoe Print" panose="02000600000000000000" pitchFamily="2" charset="0"/>
            </a:endParaRPr>
          </a:p>
          <a:p>
            <a:endParaRPr lang="en-US" sz="3600" b="1" dirty="0">
              <a:solidFill>
                <a:srgbClr val="26448B"/>
              </a:solidFill>
              <a:latin typeface="Segoe Print" panose="02000600000000000000" pitchFamily="2" charset="0"/>
            </a:endParaRPr>
          </a:p>
          <a:p>
            <a:endParaRPr lang="en-US" sz="3600" b="1" dirty="0">
              <a:solidFill>
                <a:srgbClr val="26448B"/>
              </a:solidFill>
              <a:latin typeface="Segoe Print" panose="02000600000000000000" pitchFamily="2" charset="0"/>
            </a:endParaRPr>
          </a:p>
          <a:p>
            <a:endParaRPr lang="en-US" sz="3600" b="1" dirty="0">
              <a:solidFill>
                <a:srgbClr val="26448B"/>
              </a:solidFill>
              <a:latin typeface="Segoe Print" panose="02000600000000000000" pitchFamily="2" charset="0"/>
            </a:endParaRPr>
          </a:p>
          <a:p>
            <a:r>
              <a:rPr lang="en-US" sz="3600" b="1" dirty="0">
                <a:solidFill>
                  <a:srgbClr val="26448B"/>
                </a:solidFill>
                <a:latin typeface="Segoe Print" panose="02000600000000000000" pitchFamily="2" charset="0"/>
              </a:rPr>
              <a:t>      </a:t>
            </a:r>
          </a:p>
        </p:txBody>
      </p:sp>
      <p:pic>
        <p:nvPicPr>
          <p:cNvPr id="16" name="Picture 3">
            <a:extLst>
              <a:ext uri="{FF2B5EF4-FFF2-40B4-BE49-F238E27FC236}">
                <a16:creationId xmlns:a16="http://schemas.microsoft.com/office/drawing/2014/main" id="{B411C8F3-4DB4-4F72-BD4E-7650A7D1B995}"/>
              </a:ext>
            </a:extLst>
          </p:cNvPr>
          <p:cNvPicPr>
            <a:picLocks noChangeAspect="1" noChangeArrowheads="1"/>
          </p:cNvPicPr>
          <p:nvPr/>
        </p:nvPicPr>
        <p:blipFill>
          <a:blip r:embed="rId3" cstate="print"/>
          <a:srcRect/>
          <a:stretch>
            <a:fillRect/>
          </a:stretch>
        </p:blipFill>
        <p:spPr bwMode="auto">
          <a:xfrm rot="21009551">
            <a:off x="6724545" y="3275745"/>
            <a:ext cx="2209800" cy="2195307"/>
          </a:xfrm>
          <a:prstGeom prst="rect">
            <a:avLst/>
          </a:prstGeom>
          <a:noFill/>
          <a:ln w="9525">
            <a:noFill/>
            <a:miter lim="800000"/>
            <a:headEnd/>
            <a:tailEnd/>
          </a:ln>
        </p:spPr>
      </p:pic>
    </p:spTree>
    <p:extLst>
      <p:ext uri="{BB962C8B-B14F-4D97-AF65-F5344CB8AC3E}">
        <p14:creationId xmlns:p14="http://schemas.microsoft.com/office/powerpoint/2010/main" val="319124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C7E537-F31E-4D87-AFF4-DF1118FD168A}" type="slidenum">
              <a:rPr lang="en-US" smtClean="0"/>
              <a:pPr/>
              <a:t>6</a:t>
            </a:fld>
            <a:endParaRPr lang="en-US" dirty="0"/>
          </a:p>
        </p:txBody>
      </p:sp>
      <p:sp>
        <p:nvSpPr>
          <p:cNvPr id="4" name="Date Placeholder 3"/>
          <p:cNvSpPr>
            <a:spLocks noGrp="1"/>
          </p:cNvSpPr>
          <p:nvPr>
            <p:ph type="dt" sz="half" idx="10"/>
          </p:nvPr>
        </p:nvSpPr>
        <p:spPr/>
        <p:txBody>
          <a:bodyPr/>
          <a:lstStyle/>
          <a:p>
            <a:r>
              <a:rPr lang="en-US" dirty="0"/>
              <a:t>© 2020-21</a:t>
            </a:r>
          </a:p>
        </p:txBody>
      </p:sp>
      <p:sp>
        <p:nvSpPr>
          <p:cNvPr id="7" name="TextBox 6"/>
          <p:cNvSpPr txBox="1"/>
          <p:nvPr/>
        </p:nvSpPr>
        <p:spPr>
          <a:xfrm rot="630558">
            <a:off x="1618877" y="1008743"/>
            <a:ext cx="7144882" cy="2862322"/>
          </a:xfrm>
          <a:prstGeom prst="rect">
            <a:avLst/>
          </a:prstGeom>
          <a:noFill/>
        </p:spPr>
        <p:txBody>
          <a:bodyPr wrap="square" rtlCol="0">
            <a:spAutoFit/>
          </a:bodyPr>
          <a:lstStyle/>
          <a:p>
            <a:r>
              <a:rPr lang="en-US" sz="3600" b="1" dirty="0">
                <a:solidFill>
                  <a:srgbClr val="C00000"/>
                </a:solidFill>
              </a:rPr>
              <a:t>Let’s Have a Conversation….</a:t>
            </a:r>
          </a:p>
          <a:p>
            <a:r>
              <a:rPr lang="en-US" sz="3600" b="1" dirty="0"/>
              <a:t>What are the expectations for a school and the visiting committee chair for a virtual full visit? </a:t>
            </a:r>
          </a:p>
          <a:p>
            <a:endParaRPr lang="en-US" sz="3600" b="1" dirty="0"/>
          </a:p>
        </p:txBody>
      </p:sp>
      <p:sp>
        <p:nvSpPr>
          <p:cNvPr id="2" name="AutoShape 4" descr="Diverse People Thinking and Question Marks Stock Photo: 73127819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descr="C:\Users\nelwood\AppData\Local\Microsoft\Windows\INetCache\IE\A030IIAE\14442769832_67a5ffdb67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3940174"/>
            <a:ext cx="2663825" cy="2663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638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25000"/>
                <a:lumOff val="75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32" name="Picture 8" descr="Creative business people thinking - Worklife Company"/>
          <p:cNvPicPr>
            <a:picLocks noChangeAspect="1" noChangeArrowheads="1"/>
          </p:cNvPicPr>
          <p:nvPr/>
        </p:nvPicPr>
        <p:blipFill rotWithShape="1">
          <a:blip r:embed="rId2">
            <a:extLst>
              <a:ext uri="{28A0092B-C50C-407E-A947-70E740481C1C}">
                <a14:useLocalDpi xmlns:a14="http://schemas.microsoft.com/office/drawing/2010/main" val="0"/>
              </a:ext>
            </a:extLst>
          </a:blip>
          <a:srcRect t="24873" b="-24362"/>
          <a:stretch/>
        </p:blipFill>
        <p:spPr bwMode="auto">
          <a:xfrm>
            <a:off x="3290803" y="3886200"/>
            <a:ext cx="4724400" cy="312787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7</a:t>
            </a:fld>
            <a:endParaRPr lang="en-US" dirty="0">
              <a:solidFill>
                <a:srgbClr val="FFFFFF">
                  <a:lumMod val="75000"/>
                </a:srgbClr>
              </a:solidFill>
            </a:endParaRPr>
          </a:p>
        </p:txBody>
      </p:sp>
      <p:sp>
        <p:nvSpPr>
          <p:cNvPr id="4" name="Date Placeholder 3"/>
          <p:cNvSpPr>
            <a:spLocks noGrp="1"/>
          </p:cNvSpPr>
          <p:nvPr>
            <p:ph type="dt" sz="half" idx="10"/>
          </p:nvPr>
        </p:nvSpPr>
        <p:spPr/>
        <p:txBody>
          <a:bodyPr/>
          <a:lstStyle/>
          <a:p>
            <a:r>
              <a:rPr lang="en-US" dirty="0">
                <a:solidFill>
                  <a:srgbClr val="FFFFFF">
                    <a:lumMod val="75000"/>
                  </a:srgbClr>
                </a:solidFill>
              </a:rPr>
              <a:t>© 2020-21</a:t>
            </a:r>
          </a:p>
        </p:txBody>
      </p:sp>
      <p:sp>
        <p:nvSpPr>
          <p:cNvPr id="7" name="TextBox 6"/>
          <p:cNvSpPr txBox="1"/>
          <p:nvPr/>
        </p:nvSpPr>
        <p:spPr>
          <a:xfrm>
            <a:off x="2767973" y="374441"/>
            <a:ext cx="6164301" cy="3970318"/>
          </a:xfrm>
          <a:prstGeom prst="rect">
            <a:avLst/>
          </a:prstGeom>
          <a:noFill/>
        </p:spPr>
        <p:txBody>
          <a:bodyPr wrap="square" rtlCol="0">
            <a:spAutoFit/>
          </a:bodyPr>
          <a:lstStyle/>
          <a:p>
            <a:r>
              <a:rPr lang="en-US" sz="3600" b="1" dirty="0">
                <a:solidFill>
                  <a:srgbClr val="26448B"/>
                </a:solidFill>
              </a:rPr>
              <a:t>How does the school organize and make this a quality virtual visit?</a:t>
            </a:r>
          </a:p>
          <a:p>
            <a:endParaRPr lang="en-US" sz="3600" b="1" dirty="0">
              <a:solidFill>
                <a:srgbClr val="26448B"/>
              </a:solidFill>
            </a:endParaRPr>
          </a:p>
          <a:p>
            <a:r>
              <a:rPr lang="en-US" sz="3600" b="1" dirty="0">
                <a:solidFill>
                  <a:srgbClr val="26448B"/>
                </a:solidFill>
              </a:rPr>
              <a:t>How does the Visiting Committee chair and members get to know the school?</a:t>
            </a:r>
          </a:p>
        </p:txBody>
      </p:sp>
      <p:sp>
        <p:nvSpPr>
          <p:cNvPr id="2" name="AutoShape 4" descr="Diverse People Thinking and Question Marks Stock Photo: 73127819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6448B"/>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2" y="152400"/>
            <a:ext cx="2514600" cy="1071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E19249E-4914-4767-BC73-656101646A52}"/>
              </a:ext>
            </a:extLst>
          </p:cNvPr>
          <p:cNvSpPr txBox="1"/>
          <p:nvPr/>
        </p:nvSpPr>
        <p:spPr>
          <a:xfrm>
            <a:off x="111672" y="2286000"/>
            <a:ext cx="5261340" cy="707886"/>
          </a:xfrm>
          <a:prstGeom prst="rect">
            <a:avLst/>
          </a:prstGeom>
          <a:noFill/>
        </p:spPr>
        <p:txBody>
          <a:bodyPr wrap="square" rtlCol="0">
            <a:spAutoFit/>
          </a:bodyPr>
          <a:lstStyle/>
          <a:p>
            <a:r>
              <a:rPr lang="en-US" sz="4000" b="1" dirty="0">
                <a:solidFill>
                  <a:srgbClr val="26448B"/>
                </a:solidFill>
                <a:latin typeface="Segoe Print" panose="02000600000000000000" pitchFamily="2" charset="0"/>
              </a:rPr>
              <a:t>The Visit</a:t>
            </a:r>
          </a:p>
        </p:txBody>
      </p:sp>
    </p:spTree>
    <p:extLst>
      <p:ext uri="{BB962C8B-B14F-4D97-AF65-F5344CB8AC3E}">
        <p14:creationId xmlns:p14="http://schemas.microsoft.com/office/powerpoint/2010/main" val="67123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25000"/>
                <a:lumOff val="75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Visit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2358222"/>
              </p:ext>
            </p:extLst>
          </p:nvPr>
        </p:nvGraphicFramePr>
        <p:xfrm>
          <a:off x="228600" y="1341438"/>
          <a:ext cx="86868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dirty="0">
                <a:solidFill>
                  <a:srgbClr val="FFFFFF">
                    <a:lumMod val="75000"/>
                  </a:srgbClr>
                </a:solidFill>
              </a:rPr>
              <a:t>© 2020-21</a:t>
            </a:r>
          </a:p>
        </p:txBody>
      </p:sp>
      <p:sp>
        <p:nvSpPr>
          <p:cNvPr id="5" name="Slide Number Placeholder 4"/>
          <p:cNvSpPr>
            <a:spLocks noGrp="1"/>
          </p:cNvSpPr>
          <p:nvPr>
            <p:ph type="sldNum" sz="quarter" idx="12"/>
          </p:nvPr>
        </p:nvSpPr>
        <p:spPr/>
        <p:txBody>
          <a:bodyPr/>
          <a:lstStyle/>
          <a:p>
            <a:fld id="{FCC7E537-F31E-4D87-AFF4-DF1118FD168A}" type="slidenum">
              <a:rPr lang="en-US" smtClean="0">
                <a:solidFill>
                  <a:srgbClr val="FFFFFF">
                    <a:lumMod val="75000"/>
                  </a:srgbClr>
                </a:solidFill>
              </a:rPr>
              <a:pPr/>
              <a:t>8</a:t>
            </a:fld>
            <a:endParaRPr lang="en-US" dirty="0">
              <a:solidFill>
                <a:srgbClr val="FFFFFF">
                  <a:lumMod val="75000"/>
                </a:srgbClr>
              </a:solidFill>
            </a:endParaRPr>
          </a:p>
        </p:txBody>
      </p:sp>
      <p:sp>
        <p:nvSpPr>
          <p:cNvPr id="16" name="TextBox 15"/>
          <p:cNvSpPr txBox="1"/>
          <p:nvPr/>
        </p:nvSpPr>
        <p:spPr>
          <a:xfrm>
            <a:off x="6553200" y="4495800"/>
            <a:ext cx="914400" cy="400110"/>
          </a:xfrm>
          <a:prstGeom prst="rect">
            <a:avLst/>
          </a:prstGeom>
          <a:noFill/>
        </p:spPr>
        <p:txBody>
          <a:bodyPr wrap="square" rtlCol="0">
            <a:spAutoFit/>
          </a:bodyPr>
          <a:lstStyle/>
          <a:p>
            <a:r>
              <a:rPr lang="en-US" sz="2000" dirty="0">
                <a:solidFill>
                  <a:srgbClr val="FFFFFF"/>
                </a:solidFill>
              </a:rPr>
              <a:t>Staff</a:t>
            </a:r>
          </a:p>
        </p:txBody>
      </p:sp>
      <p:pic>
        <p:nvPicPr>
          <p:cNvPr id="9" name="Picture 2" descr="C:\Users\Louise_2\AppData\Local\Microsoft\Windows\Temporary Internet Files\Content.IE5\Z8VET3XP\MP900442387[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1"/>
          <a:stretch/>
        </p:blipFill>
        <p:spPr bwMode="auto">
          <a:xfrm rot="1623390">
            <a:off x="7375172" y="1322692"/>
            <a:ext cx="720567" cy="14125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Louise_2\AppData\Local\Microsoft\Windows\Temporary Internet Files\Content.IE5\JNJKRXRC\MP900423029[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tretch/>
        </p:blipFill>
        <p:spPr bwMode="auto">
          <a:xfrm>
            <a:off x="6978072" y="440593"/>
            <a:ext cx="1708728" cy="12358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7278256" y="1210066"/>
            <a:ext cx="1295400" cy="400110"/>
          </a:xfrm>
          <a:prstGeom prst="rect">
            <a:avLst/>
          </a:prstGeom>
          <a:noFill/>
        </p:spPr>
        <p:txBody>
          <a:bodyPr wrap="square" rtlCol="0">
            <a:spAutoFit/>
          </a:bodyPr>
          <a:lstStyle/>
          <a:p>
            <a:r>
              <a:rPr lang="en-US" sz="2000" b="1" dirty="0">
                <a:solidFill>
                  <a:srgbClr val="FFFFFF"/>
                </a:solidFill>
              </a:rPr>
              <a:t>Hosting</a:t>
            </a:r>
          </a:p>
        </p:txBody>
      </p:sp>
      <p:sp>
        <p:nvSpPr>
          <p:cNvPr id="10" name="Rectangle 9"/>
          <p:cNvSpPr/>
          <p:nvPr/>
        </p:nvSpPr>
        <p:spPr>
          <a:xfrm rot="21076152">
            <a:off x="6965381" y="550214"/>
            <a:ext cx="1540150" cy="1015177"/>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09250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10600" cy="4724400"/>
          </a:xfrm>
        </p:spPr>
        <p:txBody>
          <a:bodyPr/>
          <a:lstStyle/>
          <a:p>
            <a:pPr marL="0" indent="0">
              <a:buNone/>
            </a:pPr>
            <a:r>
              <a:rPr lang="en-US" b="1" dirty="0"/>
              <a:t>Expectations for All Virtual or Blended Visits: (if occurs)</a:t>
            </a:r>
            <a:endParaRPr lang="en-US" dirty="0"/>
          </a:p>
          <a:p>
            <a:pPr lvl="0"/>
            <a:r>
              <a:rPr lang="en-US" i="1" dirty="0">
                <a:solidFill>
                  <a:schemeClr val="accent5">
                    <a:lumMod val="50000"/>
                  </a:schemeClr>
                </a:solidFill>
              </a:rPr>
              <a:t>Every care must be taken to ensure that the process and result will be as </a:t>
            </a:r>
            <a:r>
              <a:rPr lang="en-US" i="1" u="sng" dirty="0">
                <a:solidFill>
                  <a:schemeClr val="accent5">
                    <a:lumMod val="50000"/>
                  </a:schemeClr>
                </a:solidFill>
              </a:rPr>
              <a:t>rigorous </a:t>
            </a:r>
            <a:r>
              <a:rPr lang="en-US" i="1" dirty="0">
                <a:solidFill>
                  <a:schemeClr val="accent5">
                    <a:lumMod val="50000"/>
                  </a:schemeClr>
                </a:solidFill>
              </a:rPr>
              <a:t>and </a:t>
            </a:r>
            <a:r>
              <a:rPr lang="en-US" i="1" u="sng" dirty="0">
                <a:solidFill>
                  <a:schemeClr val="accent5">
                    <a:lumMod val="50000"/>
                  </a:schemeClr>
                </a:solidFill>
              </a:rPr>
              <a:t>thorough as an on-site visit</a:t>
            </a:r>
            <a:r>
              <a:rPr lang="en-US" i="1" dirty="0">
                <a:solidFill>
                  <a:schemeClr val="accent5">
                    <a:lumMod val="50000"/>
                  </a:schemeClr>
                </a:solidFill>
              </a:rPr>
              <a:t>.</a:t>
            </a:r>
            <a:endParaRPr lang="en-US" dirty="0">
              <a:solidFill>
                <a:schemeClr val="accent5">
                  <a:lumMod val="50000"/>
                </a:schemeClr>
              </a:solidFill>
            </a:endParaRPr>
          </a:p>
          <a:p>
            <a:pPr lvl="0"/>
            <a:endParaRPr lang="en-US" i="1" dirty="0"/>
          </a:p>
          <a:p>
            <a:pPr lvl="0"/>
            <a:r>
              <a:rPr lang="en-US" i="1" dirty="0"/>
              <a:t>Based on the WASC research-based criteria/indicators, the virtual visit focuses on continuous school improvement and the progress related to high quality learning and well-being for all students.  </a:t>
            </a:r>
            <a:endParaRPr lang="en-US" dirty="0"/>
          </a:p>
          <a:p>
            <a:endParaRPr lang="en-US" i="1" dirty="0">
              <a:solidFill>
                <a:schemeClr val="accent5">
                  <a:lumMod val="50000"/>
                </a:schemeClr>
              </a:solidFill>
            </a:endParaRPr>
          </a:p>
          <a:p>
            <a:r>
              <a:rPr lang="en-US" i="1" dirty="0">
                <a:solidFill>
                  <a:schemeClr val="accent5">
                    <a:lumMod val="50000"/>
                  </a:schemeClr>
                </a:solidFill>
              </a:rPr>
              <a:t>Video, audio and connectivity quality must be sufficient to allow for good communication – both recorded and live.  </a:t>
            </a:r>
            <a:endParaRPr lang="en-US" dirty="0">
              <a:solidFill>
                <a:schemeClr val="accent5">
                  <a:lumMod val="50000"/>
                </a:schemeClr>
              </a:solidFill>
            </a:endParaRPr>
          </a:p>
        </p:txBody>
      </p:sp>
      <p:sp>
        <p:nvSpPr>
          <p:cNvPr id="3" name="Title 2"/>
          <p:cNvSpPr>
            <a:spLocks noGrp="1"/>
          </p:cNvSpPr>
          <p:nvPr>
            <p:ph type="title"/>
          </p:nvPr>
        </p:nvSpPr>
        <p:spPr>
          <a:xfrm>
            <a:off x="3352800" y="228600"/>
            <a:ext cx="5257800" cy="944562"/>
          </a:xfrm>
        </p:spPr>
        <p:txBody>
          <a:bodyPr>
            <a:normAutofit fontScale="90000"/>
          </a:bodyPr>
          <a:lstStyle/>
          <a:p>
            <a:r>
              <a:rPr lang="en-US" dirty="0"/>
              <a:t>			</a:t>
            </a:r>
            <a:br>
              <a:rPr lang="en-US" dirty="0"/>
            </a:br>
            <a:r>
              <a:rPr lang="en-US" sz="4000" dirty="0">
                <a:solidFill>
                  <a:srgbClr val="C00000"/>
                </a:solidFill>
              </a:rPr>
              <a:t>Virtual Full Visits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2689225" cy="102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458732"/>
      </p:ext>
    </p:extLst>
  </p:cSld>
  <p:clrMapOvr>
    <a:masterClrMapping/>
  </p:clrMapOvr>
</p:sld>
</file>

<file path=ppt/theme/theme1.xml><?xml version="1.0" encoding="utf-8"?>
<a:theme xmlns:a="http://schemas.openxmlformats.org/drawingml/2006/main" name="WASC BASIC-WASC-CDE 2015">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Arial"/>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Arial"/>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WASC BASIC 2015">
  <a:themeElements>
    <a:clrScheme name="WASC 2014">
      <a:dk1>
        <a:srgbClr val="D61000"/>
      </a:dk1>
      <a:lt1>
        <a:srgbClr val="FFFFFF"/>
      </a:lt1>
      <a:dk2>
        <a:srgbClr val="000000"/>
      </a:dk2>
      <a:lt2>
        <a:srgbClr val="EEE4E0"/>
      </a:lt2>
      <a:accent1>
        <a:srgbClr val="E1CC66"/>
      </a:accent1>
      <a:accent2>
        <a:srgbClr val="283F8D"/>
      </a:accent2>
      <a:accent3>
        <a:srgbClr val="998A77"/>
      </a:accent3>
      <a:accent4>
        <a:srgbClr val="28A399"/>
      </a:accent4>
      <a:accent5>
        <a:srgbClr val="936F9B"/>
      </a:accent5>
      <a:accent6>
        <a:srgbClr val="6E9E96"/>
      </a:accent6>
      <a:hlink>
        <a:srgbClr val="E1AD1F"/>
      </a:hlink>
      <a:folHlink>
        <a:srgbClr val="FFDD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WASC 2015 MASTER">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2017-18.potx" id="{0F8485FA-65ED-4761-BDF7-E3A215782EEC}" vid="{53B9EC91-322F-4CC8-B3C3-F49E239ABD65}"/>
    </a:ext>
  </a:extLst>
</a:theme>
</file>

<file path=ppt/theme/theme15.xml><?xml version="1.0" encoding="utf-8"?>
<a:theme xmlns:a="http://schemas.openxmlformats.org/drawingml/2006/main" name="1_WASC BASIC-WASC-CDE 2015">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17.xml><?xml version="1.0" encoding="utf-8"?>
<a:theme xmlns:a="http://schemas.openxmlformats.org/drawingml/2006/main" name="2_WASC BASIC-WASC-CDE 2015">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3.xml><?xml version="1.0" encoding="utf-8"?>
<a:theme xmlns:a="http://schemas.openxmlformats.org/drawingml/2006/main" name="WASC BASIC 2015">
  <a:themeElements>
    <a:clrScheme name="WASC 2014">
      <a:dk1>
        <a:srgbClr val="D61000"/>
      </a:dk1>
      <a:lt1>
        <a:srgbClr val="FFFFFF"/>
      </a:lt1>
      <a:dk2>
        <a:srgbClr val="000000"/>
      </a:dk2>
      <a:lt2>
        <a:srgbClr val="EEE4E0"/>
      </a:lt2>
      <a:accent1>
        <a:srgbClr val="E1CC66"/>
      </a:accent1>
      <a:accent2>
        <a:srgbClr val="283F8D"/>
      </a:accent2>
      <a:accent3>
        <a:srgbClr val="998A77"/>
      </a:accent3>
      <a:accent4>
        <a:srgbClr val="28A399"/>
      </a:accent4>
      <a:accent5>
        <a:srgbClr val="936F9B"/>
      </a:accent5>
      <a:accent6>
        <a:srgbClr val="6E9E96"/>
      </a:accent6>
      <a:hlink>
        <a:srgbClr val="E1AD1F"/>
      </a:hlink>
      <a:folHlink>
        <a:srgbClr val="FFDD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WASC 2015 MASTER">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2018-19.potx" id="{5F9F644B-667A-4E4F-B327-9C661E896C13}" vid="{EA1F0519-016E-48B4-B7AD-40DE5DEE0842}"/>
    </a:ext>
  </a:extLst>
</a:theme>
</file>

<file path=ppt/theme/theme5.xml><?xml version="1.0" encoding="utf-8"?>
<a:theme xmlns:a="http://schemas.openxmlformats.org/drawingml/2006/main" name="1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6.xml><?xml version="1.0" encoding="utf-8"?>
<a:theme xmlns:a="http://schemas.openxmlformats.org/drawingml/2006/main" name="4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7.xml><?xml version="1.0" encoding="utf-8"?>
<a:theme xmlns:a="http://schemas.openxmlformats.org/drawingml/2006/main" name="7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8.xml><?xml version="1.0" encoding="utf-8"?>
<a:theme xmlns:a="http://schemas.openxmlformats.org/drawingml/2006/main" name="9_WASC 2015 MASTER">
  <a:themeElements>
    <a:clrScheme name="Custom 2">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 WASC CDE Draft with new logo 2020-21 SHORT (NXP).potx" id="{D14455DB-9624-4A26-8CE5-6305C5A001E9}" vid="{DA612BFC-DD61-4D06-9E8D-67CF1582EECD}"/>
    </a:ext>
  </a:extLst>
</a:theme>
</file>

<file path=ppt/theme/theme9.xml><?xml version="1.0" encoding="utf-8"?>
<a:theme xmlns:a="http://schemas.openxmlformats.org/drawingml/2006/main" name="6_WASC BASIC-WASC-CDE 2015">
  <a:themeElements>
    <a:clrScheme name="ACS WASC 2016 Final-1">
      <a:dk1>
        <a:srgbClr val="26448B"/>
      </a:dk1>
      <a:lt1>
        <a:srgbClr val="FFFFFF"/>
      </a:lt1>
      <a:dk2>
        <a:srgbClr val="000000"/>
      </a:dk2>
      <a:lt2>
        <a:srgbClr val="E1E1E1"/>
      </a:lt2>
      <a:accent1>
        <a:srgbClr val="B20A0E"/>
      </a:accent1>
      <a:accent2>
        <a:srgbClr val="D7B230"/>
      </a:accent2>
      <a:accent3>
        <a:srgbClr val="133936"/>
      </a:accent3>
      <a:accent4>
        <a:srgbClr val="544C26"/>
      </a:accent4>
      <a:accent5>
        <a:srgbClr val="49557F"/>
      </a:accent5>
      <a:accent6>
        <a:srgbClr val="48A345"/>
      </a:accent6>
      <a:hlink>
        <a:srgbClr val="1B2B5F"/>
      </a:hlink>
      <a:folHlink>
        <a:srgbClr val="81152F"/>
      </a:folHlink>
    </a:clrScheme>
    <a:fontScheme name="ACS WASC 2015">
      <a:majorFont>
        <a:latin typeface="Calibri"/>
        <a:ea typeface=""/>
        <a:cs typeface=""/>
      </a:majorFont>
      <a:minorFont>
        <a:latin typeface="Calibri"/>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12473</TotalTime>
  <Words>1435</Words>
  <Application>Microsoft Macintosh PowerPoint</Application>
  <PresentationFormat>On-screen Show (4:3)</PresentationFormat>
  <Paragraphs>218</Paragraphs>
  <Slides>25</Slides>
  <Notes>14</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25</vt:i4>
      </vt:variant>
    </vt:vector>
  </HeadingPairs>
  <TitlesOfParts>
    <vt:vector size="50" baseType="lpstr">
      <vt:lpstr>Arial</vt:lpstr>
      <vt:lpstr>Calibri</vt:lpstr>
      <vt:lpstr>Georgia</vt:lpstr>
      <vt:lpstr>Gill Sans MT</vt:lpstr>
      <vt:lpstr>Segoe Print</vt:lpstr>
      <vt:lpstr>Tahoma</vt:lpstr>
      <vt:lpstr>Times New Roman</vt:lpstr>
      <vt:lpstr>Wingdings</vt:lpstr>
      <vt:lpstr>WASC BASIC-WASC-CDE 2015</vt:lpstr>
      <vt:lpstr>19_WASC 2015 MASTER</vt:lpstr>
      <vt:lpstr>WASC BASIC 2015</vt:lpstr>
      <vt:lpstr>5_WASC 2015 MASTER</vt:lpstr>
      <vt:lpstr>1_WASC 2015 MASTER</vt:lpstr>
      <vt:lpstr>4_WASC 2015 MASTER</vt:lpstr>
      <vt:lpstr>7_WASC 2015 MASTER</vt:lpstr>
      <vt:lpstr>9_WASC 2015 MASTER</vt:lpstr>
      <vt:lpstr>6_WASC BASIC-WASC-CDE 2015</vt:lpstr>
      <vt:lpstr>Office Theme</vt:lpstr>
      <vt:lpstr>3_Office Theme</vt:lpstr>
      <vt:lpstr>4_Office Theme</vt:lpstr>
      <vt:lpstr>3_WASC BASIC 2015</vt:lpstr>
      <vt:lpstr>3_WASC 2015 MASTER</vt:lpstr>
      <vt:lpstr>1_WASC BASIC-WASC-CDE 2015</vt:lpstr>
      <vt:lpstr>10_WASC 2015 MASTER</vt:lpstr>
      <vt:lpstr>2_WASC BASIC-WASC-CDE 2015</vt:lpstr>
      <vt:lpstr>PowerPoint Presentation</vt:lpstr>
      <vt:lpstr>PowerPoint Presentation</vt:lpstr>
      <vt:lpstr>PowerPoint Presentation</vt:lpstr>
      <vt:lpstr>                Accreditation Cycle of Quality</vt:lpstr>
      <vt:lpstr>PowerPoint Presentation</vt:lpstr>
      <vt:lpstr>PowerPoint Presentation</vt:lpstr>
      <vt:lpstr>PowerPoint Presentation</vt:lpstr>
      <vt:lpstr>Preparing for the Visit</vt:lpstr>
      <vt:lpstr>    Virtual Full Visits</vt:lpstr>
      <vt:lpstr>  The Virtual or In-Person Visit conducted by Professional Colleagues who…</vt:lpstr>
      <vt:lpstr>Virtual Visit: School Expectations</vt:lpstr>
      <vt:lpstr>Virtual Visit: School Expectations</vt:lpstr>
      <vt:lpstr>Virtual Visit: Size of Visiting Committee </vt:lpstr>
      <vt:lpstr>Virtual Visit: The Schedule</vt:lpstr>
      <vt:lpstr>Virtual Visit: The Schedule</vt:lpstr>
      <vt:lpstr>Virtual or In-Person Visit: The VC Report</vt:lpstr>
      <vt:lpstr>Virtual Visit:  Important Technological Requirements</vt:lpstr>
      <vt:lpstr>Virtual Visit: Suggested Videos  for  Visiting Committee Prior to Visit </vt:lpstr>
      <vt:lpstr>Virtual Visit: Suggested Videos  </vt:lpstr>
      <vt:lpstr>Observations of Students engaged in Learning during Accreditation Visit</vt:lpstr>
      <vt:lpstr>Observations of Students engaged in Learning during Accreditation Visit</vt:lpstr>
      <vt:lpstr>Virtual Visit:  VC Members Previsit Expectations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WASC/CDE Focus on Learning Self-Study Training: Part Two</dc:title>
  <dc:creator>Louise</dc:creator>
  <cp:lastModifiedBy>Martinez, Gloria M.</cp:lastModifiedBy>
  <cp:revision>712</cp:revision>
  <cp:lastPrinted>2020-08-04T07:13:07Z</cp:lastPrinted>
  <dcterms:created xsi:type="dcterms:W3CDTF">2013-11-20T13:55:26Z</dcterms:created>
  <dcterms:modified xsi:type="dcterms:W3CDTF">2021-11-15T16:27:12Z</dcterms:modified>
</cp:coreProperties>
</file>